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1" r:id="rId5"/>
    <p:sldId id="293" r:id="rId6"/>
    <p:sldId id="306" r:id="rId7"/>
    <p:sldId id="307" r:id="rId8"/>
    <p:sldId id="294" r:id="rId9"/>
    <p:sldId id="295" r:id="rId10"/>
    <p:sldId id="296" r:id="rId11"/>
    <p:sldId id="284" r:id="rId12"/>
    <p:sldId id="297" r:id="rId13"/>
    <p:sldId id="298" r:id="rId14"/>
    <p:sldId id="299" r:id="rId15"/>
    <p:sldId id="300" r:id="rId16"/>
    <p:sldId id="301" r:id="rId17"/>
    <p:sldId id="303" r:id="rId18"/>
    <p:sldId id="304" r:id="rId19"/>
    <p:sldId id="302" r:id="rId20"/>
    <p:sldId id="305" r:id="rId21"/>
    <p:sldId id="30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 varScale="1">
        <p:scale>
          <a:sx n="63" d="100"/>
          <a:sy n="63" d="100"/>
        </p:scale>
        <p:origin x="724" y="9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D059D2-CC45-40ED-A0C2-372125F33B47}" type="doc">
      <dgm:prSet loTypeId="urn:microsoft.com/office/officeart/2005/8/layout/orgChart1" loCatId="hierarchy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18E1C18E-7A19-4602-8B2E-9F4656C2BEE8}">
      <dgm:prSet phldrT="[Text]"/>
      <dgm:spPr/>
      <dgm:t>
        <a:bodyPr/>
        <a:lstStyle/>
        <a:p>
          <a:r>
            <a:rPr lang="en-IN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PC</a:t>
          </a:r>
          <a:endParaRPr lang="en-IN" dirty="0"/>
        </a:p>
      </dgm:t>
    </dgm:pt>
    <dgm:pt modelId="{C9163DD5-51ED-405F-BB18-1E66961CBBB0}" type="parTrans" cxnId="{5D7D80C3-7B0C-4C28-BAB9-2D4D942EBE36}">
      <dgm:prSet/>
      <dgm:spPr/>
      <dgm:t>
        <a:bodyPr/>
        <a:lstStyle/>
        <a:p>
          <a:endParaRPr lang="en-IN"/>
        </a:p>
      </dgm:t>
    </dgm:pt>
    <dgm:pt modelId="{6EF23177-F7A5-4D00-B08A-0DDC8B39B2F4}" type="sibTrans" cxnId="{5D7D80C3-7B0C-4C28-BAB9-2D4D942EBE36}">
      <dgm:prSet/>
      <dgm:spPr/>
      <dgm:t>
        <a:bodyPr/>
        <a:lstStyle/>
        <a:p>
          <a:endParaRPr lang="en-IN"/>
        </a:p>
      </dgm:t>
    </dgm:pt>
    <dgm:pt modelId="{24307E79-8F99-4C4B-81CF-D95BE7814061}">
      <dgm:prSet phldrT="[Text]"/>
      <dgm:spPr/>
      <dgm:t>
        <a:bodyPr/>
        <a:lstStyle/>
        <a:p>
          <a:r>
            <a:rPr lang="en-IN" dirty="0"/>
            <a:t>Desktop</a:t>
          </a:r>
        </a:p>
      </dgm:t>
    </dgm:pt>
    <dgm:pt modelId="{929909B2-737B-4ED3-886C-3BC802D0C0B0}" type="parTrans" cxnId="{6986B45D-47F3-4052-8F93-29EFFACABC1D}">
      <dgm:prSet/>
      <dgm:spPr/>
      <dgm:t>
        <a:bodyPr/>
        <a:lstStyle/>
        <a:p>
          <a:endParaRPr lang="en-IN"/>
        </a:p>
      </dgm:t>
    </dgm:pt>
    <dgm:pt modelId="{7C0CD625-8D5E-42BD-8A90-D8B629719F6C}" type="sibTrans" cxnId="{6986B45D-47F3-4052-8F93-29EFFACABC1D}">
      <dgm:prSet/>
      <dgm:spPr/>
      <dgm:t>
        <a:bodyPr/>
        <a:lstStyle/>
        <a:p>
          <a:endParaRPr lang="en-IN"/>
        </a:p>
      </dgm:t>
    </dgm:pt>
    <dgm:pt modelId="{3AA6353A-7A40-41E5-9DD1-020F628B4C04}">
      <dgm:prSet phldrT="[Text]"/>
      <dgm:spPr/>
      <dgm:t>
        <a:bodyPr/>
        <a:lstStyle/>
        <a:p>
          <a:r>
            <a:rPr lang="en-IN" dirty="0"/>
            <a:t>Business laptop</a:t>
          </a:r>
        </a:p>
      </dgm:t>
    </dgm:pt>
    <dgm:pt modelId="{CB7862B6-4FA0-48B1-B591-549C8C25F187}" type="parTrans" cxnId="{50B9BBF6-93B1-4AC0-A866-CA44EAECEE47}">
      <dgm:prSet/>
      <dgm:spPr/>
      <dgm:t>
        <a:bodyPr/>
        <a:lstStyle/>
        <a:p>
          <a:endParaRPr lang="en-IN"/>
        </a:p>
      </dgm:t>
    </dgm:pt>
    <dgm:pt modelId="{50457029-1E6C-475D-BC20-20176D40F9B6}" type="sibTrans" cxnId="{50B9BBF6-93B1-4AC0-A866-CA44EAECEE47}">
      <dgm:prSet/>
      <dgm:spPr/>
      <dgm:t>
        <a:bodyPr/>
        <a:lstStyle/>
        <a:p>
          <a:endParaRPr lang="en-IN"/>
        </a:p>
      </dgm:t>
    </dgm:pt>
    <dgm:pt modelId="{BB56A2A7-B1B5-4A99-BC91-A31755A98971}">
      <dgm:prSet phldrT="[Text]"/>
      <dgm:spPr/>
      <dgm:t>
        <a:bodyPr/>
        <a:lstStyle/>
        <a:p>
          <a:r>
            <a:rPr lang="en-IN" dirty="0"/>
            <a:t>Personal laptop</a:t>
          </a:r>
        </a:p>
      </dgm:t>
    </dgm:pt>
    <dgm:pt modelId="{C6AAEA56-2477-461A-8F3D-DE667D5C85B4}" type="parTrans" cxnId="{52A0F45B-F750-407D-8D13-B4578E436232}">
      <dgm:prSet/>
      <dgm:spPr/>
      <dgm:t>
        <a:bodyPr/>
        <a:lstStyle/>
        <a:p>
          <a:endParaRPr lang="en-IN"/>
        </a:p>
      </dgm:t>
    </dgm:pt>
    <dgm:pt modelId="{839903F9-0A75-4A08-8A5E-0D26B8047C5D}" type="sibTrans" cxnId="{52A0F45B-F750-407D-8D13-B4578E436232}">
      <dgm:prSet/>
      <dgm:spPr/>
      <dgm:t>
        <a:bodyPr/>
        <a:lstStyle/>
        <a:p>
          <a:endParaRPr lang="en-IN"/>
        </a:p>
      </dgm:t>
    </dgm:pt>
    <dgm:pt modelId="{7C08F609-0764-4B46-B311-D62D1D1E8D63}">
      <dgm:prSet phldrT="[Text]"/>
      <dgm:spPr/>
      <dgm:t>
        <a:bodyPr/>
        <a:lstStyle/>
        <a:p>
          <a:r>
            <a:rPr lang="en-IN" dirty="0"/>
            <a:t>Notebook</a:t>
          </a:r>
        </a:p>
      </dgm:t>
    </dgm:pt>
    <dgm:pt modelId="{75F50C7C-F5CD-4837-A1AE-912CD876BA4C}" type="parTrans" cxnId="{02721232-3BAA-41A8-B7E5-B9C83306B3DF}">
      <dgm:prSet/>
      <dgm:spPr/>
      <dgm:t>
        <a:bodyPr/>
        <a:lstStyle/>
        <a:p>
          <a:endParaRPr lang="en-IN"/>
        </a:p>
      </dgm:t>
    </dgm:pt>
    <dgm:pt modelId="{F57C38D1-33ED-41C1-B4CD-BC27271E1469}" type="sibTrans" cxnId="{02721232-3BAA-41A8-B7E5-B9C83306B3DF}">
      <dgm:prSet/>
      <dgm:spPr/>
      <dgm:t>
        <a:bodyPr/>
        <a:lstStyle/>
        <a:p>
          <a:endParaRPr lang="en-IN"/>
        </a:p>
      </dgm:t>
    </dgm:pt>
    <dgm:pt modelId="{CA3EA460-DBD8-4BF3-AB5A-CCDD42EC4E46}">
      <dgm:prSet phldrT="[Text]"/>
      <dgm:spPr/>
      <dgm:t>
        <a:bodyPr/>
        <a:lstStyle/>
        <a:p>
          <a:r>
            <a:rPr lang="en-IN" dirty="0"/>
            <a:t>Gaming Laptop</a:t>
          </a:r>
        </a:p>
      </dgm:t>
    </dgm:pt>
    <dgm:pt modelId="{C119B6F3-CE23-4DC1-8D1C-3FC72FD3BC04}" type="parTrans" cxnId="{A5C76BC0-0DAE-49EA-8579-74DCE5852FA2}">
      <dgm:prSet/>
      <dgm:spPr/>
      <dgm:t>
        <a:bodyPr/>
        <a:lstStyle/>
        <a:p>
          <a:endParaRPr lang="en-IN"/>
        </a:p>
      </dgm:t>
    </dgm:pt>
    <dgm:pt modelId="{F2EAEC5C-8D20-43C8-8D39-1F519D037E96}" type="sibTrans" cxnId="{A5C76BC0-0DAE-49EA-8579-74DCE5852FA2}">
      <dgm:prSet/>
      <dgm:spPr/>
      <dgm:t>
        <a:bodyPr/>
        <a:lstStyle/>
        <a:p>
          <a:endParaRPr lang="en-IN"/>
        </a:p>
      </dgm:t>
    </dgm:pt>
    <dgm:pt modelId="{4CBB69EA-B413-4B2A-B578-A52310D0A9C6}">
      <dgm:prSet/>
      <dgm:spPr/>
      <dgm:t>
        <a:bodyPr/>
        <a:lstStyle/>
        <a:p>
          <a:r>
            <a:rPr lang="en-IN" dirty="0"/>
            <a:t>Business laptop</a:t>
          </a:r>
        </a:p>
      </dgm:t>
    </dgm:pt>
    <dgm:pt modelId="{3A146909-3094-4560-BB59-B9814F43C5C2}" type="parTrans" cxnId="{363A17DC-1703-4060-B028-15D1B0AB3B52}">
      <dgm:prSet/>
      <dgm:spPr/>
      <dgm:t>
        <a:bodyPr/>
        <a:lstStyle/>
        <a:p>
          <a:endParaRPr lang="en-IN"/>
        </a:p>
      </dgm:t>
    </dgm:pt>
    <dgm:pt modelId="{15A44C3A-0A59-4CA8-A05E-06BC33677236}" type="sibTrans" cxnId="{363A17DC-1703-4060-B028-15D1B0AB3B52}">
      <dgm:prSet/>
      <dgm:spPr/>
      <dgm:t>
        <a:bodyPr/>
        <a:lstStyle/>
        <a:p>
          <a:endParaRPr lang="en-IN"/>
        </a:p>
      </dgm:t>
    </dgm:pt>
    <dgm:pt modelId="{F9BAF9CF-1B40-4064-A92D-ABDEF3C8450D}">
      <dgm:prSet/>
      <dgm:spPr/>
      <dgm:t>
        <a:bodyPr/>
        <a:lstStyle/>
        <a:p>
          <a:r>
            <a:rPr lang="en-IN" dirty="0"/>
            <a:t>Personal laptop</a:t>
          </a:r>
        </a:p>
      </dgm:t>
    </dgm:pt>
    <dgm:pt modelId="{D3566110-84FF-402B-BCE6-E05ACA6B8650}" type="parTrans" cxnId="{A09260C5-7374-41C1-98C9-D924412BC3C7}">
      <dgm:prSet/>
      <dgm:spPr/>
      <dgm:t>
        <a:bodyPr/>
        <a:lstStyle/>
        <a:p>
          <a:endParaRPr lang="en-IN"/>
        </a:p>
      </dgm:t>
    </dgm:pt>
    <dgm:pt modelId="{665942DA-DB35-49F4-A145-3413EF507271}" type="sibTrans" cxnId="{A09260C5-7374-41C1-98C9-D924412BC3C7}">
      <dgm:prSet/>
      <dgm:spPr/>
      <dgm:t>
        <a:bodyPr/>
        <a:lstStyle/>
        <a:p>
          <a:endParaRPr lang="en-IN"/>
        </a:p>
      </dgm:t>
    </dgm:pt>
    <dgm:pt modelId="{6D65A444-D8D3-40A2-8443-44E9B79126A8}" type="pres">
      <dgm:prSet presAssocID="{C3D059D2-CC45-40ED-A0C2-372125F33B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9BB753-FDC9-44BD-AC24-F69987509F03}" type="pres">
      <dgm:prSet presAssocID="{18E1C18E-7A19-4602-8B2E-9F4656C2BEE8}" presName="hierRoot1" presStyleCnt="0">
        <dgm:presLayoutVars>
          <dgm:hierBranch val="init"/>
        </dgm:presLayoutVars>
      </dgm:prSet>
      <dgm:spPr/>
    </dgm:pt>
    <dgm:pt modelId="{75D4ED99-4735-4414-A4D7-7A1ADD737055}" type="pres">
      <dgm:prSet presAssocID="{18E1C18E-7A19-4602-8B2E-9F4656C2BEE8}" presName="rootComposite1" presStyleCnt="0"/>
      <dgm:spPr/>
    </dgm:pt>
    <dgm:pt modelId="{6967EA9D-9DD3-4484-BB97-ACB73A982821}" type="pres">
      <dgm:prSet presAssocID="{18E1C18E-7A19-4602-8B2E-9F4656C2BEE8}" presName="rootText1" presStyleLbl="node0" presStyleIdx="0" presStyleCnt="1">
        <dgm:presLayoutVars>
          <dgm:chPref val="3"/>
        </dgm:presLayoutVars>
      </dgm:prSet>
      <dgm:spPr/>
    </dgm:pt>
    <dgm:pt modelId="{A59D8AFF-F0D9-48F6-8810-ABD4CE17EF90}" type="pres">
      <dgm:prSet presAssocID="{18E1C18E-7A19-4602-8B2E-9F4656C2BEE8}" presName="rootConnector1" presStyleLbl="node1" presStyleIdx="0" presStyleCnt="0"/>
      <dgm:spPr/>
    </dgm:pt>
    <dgm:pt modelId="{832E2E21-B06A-4C41-BD16-D5E065B4BEF9}" type="pres">
      <dgm:prSet presAssocID="{18E1C18E-7A19-4602-8B2E-9F4656C2BEE8}" presName="hierChild2" presStyleCnt="0"/>
      <dgm:spPr/>
    </dgm:pt>
    <dgm:pt modelId="{426A839F-DD51-48EB-939D-9D869DF84BD1}" type="pres">
      <dgm:prSet presAssocID="{929909B2-737B-4ED3-886C-3BC802D0C0B0}" presName="Name37" presStyleLbl="parChTrans1D2" presStyleIdx="0" presStyleCnt="2"/>
      <dgm:spPr/>
    </dgm:pt>
    <dgm:pt modelId="{BA4C12AB-444F-4061-B8EF-57BE4866C2DA}" type="pres">
      <dgm:prSet presAssocID="{24307E79-8F99-4C4B-81CF-D95BE7814061}" presName="hierRoot2" presStyleCnt="0">
        <dgm:presLayoutVars>
          <dgm:hierBranch val="init"/>
        </dgm:presLayoutVars>
      </dgm:prSet>
      <dgm:spPr/>
    </dgm:pt>
    <dgm:pt modelId="{6C420919-E8D3-47C0-ACFC-6878AEA13A77}" type="pres">
      <dgm:prSet presAssocID="{24307E79-8F99-4C4B-81CF-D95BE7814061}" presName="rootComposite" presStyleCnt="0"/>
      <dgm:spPr/>
    </dgm:pt>
    <dgm:pt modelId="{1CBB1120-E194-4440-877C-53452FEDFDE9}" type="pres">
      <dgm:prSet presAssocID="{24307E79-8F99-4C4B-81CF-D95BE7814061}" presName="rootText" presStyleLbl="node2" presStyleIdx="0" presStyleCnt="2">
        <dgm:presLayoutVars>
          <dgm:chPref val="3"/>
        </dgm:presLayoutVars>
      </dgm:prSet>
      <dgm:spPr/>
    </dgm:pt>
    <dgm:pt modelId="{7B088CF9-3028-4EB3-AD31-F97AB8C890A6}" type="pres">
      <dgm:prSet presAssocID="{24307E79-8F99-4C4B-81CF-D95BE7814061}" presName="rootConnector" presStyleLbl="node2" presStyleIdx="0" presStyleCnt="2"/>
      <dgm:spPr/>
    </dgm:pt>
    <dgm:pt modelId="{C7A3FCD2-C214-43E1-AD5C-636A4509F136}" type="pres">
      <dgm:prSet presAssocID="{24307E79-8F99-4C4B-81CF-D95BE7814061}" presName="hierChild4" presStyleCnt="0"/>
      <dgm:spPr/>
    </dgm:pt>
    <dgm:pt modelId="{FAADFE42-FBF2-4F64-8D6F-A9BFEF24EAC8}" type="pres">
      <dgm:prSet presAssocID="{CB7862B6-4FA0-48B1-B591-549C8C25F187}" presName="Name37" presStyleLbl="parChTrans1D3" presStyleIdx="0" presStyleCnt="5"/>
      <dgm:spPr/>
    </dgm:pt>
    <dgm:pt modelId="{385FA800-A397-43B0-8305-4AAFFC947D52}" type="pres">
      <dgm:prSet presAssocID="{3AA6353A-7A40-41E5-9DD1-020F628B4C04}" presName="hierRoot2" presStyleCnt="0">
        <dgm:presLayoutVars>
          <dgm:hierBranch val="init"/>
        </dgm:presLayoutVars>
      </dgm:prSet>
      <dgm:spPr/>
    </dgm:pt>
    <dgm:pt modelId="{A8883A78-6302-4201-ABFC-B0E6DB1D05F6}" type="pres">
      <dgm:prSet presAssocID="{3AA6353A-7A40-41E5-9DD1-020F628B4C04}" presName="rootComposite" presStyleCnt="0"/>
      <dgm:spPr/>
    </dgm:pt>
    <dgm:pt modelId="{6150EEA8-22F7-4F79-9CB9-7658E251CDE0}" type="pres">
      <dgm:prSet presAssocID="{3AA6353A-7A40-41E5-9DD1-020F628B4C04}" presName="rootText" presStyleLbl="node3" presStyleIdx="0" presStyleCnt="5">
        <dgm:presLayoutVars>
          <dgm:chPref val="3"/>
        </dgm:presLayoutVars>
      </dgm:prSet>
      <dgm:spPr/>
    </dgm:pt>
    <dgm:pt modelId="{9EDC4E8F-BC3D-4F7D-966A-7FDBE9F4152B}" type="pres">
      <dgm:prSet presAssocID="{3AA6353A-7A40-41E5-9DD1-020F628B4C04}" presName="rootConnector" presStyleLbl="node3" presStyleIdx="0" presStyleCnt="5"/>
      <dgm:spPr/>
    </dgm:pt>
    <dgm:pt modelId="{2CA14CA4-B17A-4971-BE25-20B9413B95D4}" type="pres">
      <dgm:prSet presAssocID="{3AA6353A-7A40-41E5-9DD1-020F628B4C04}" presName="hierChild4" presStyleCnt="0"/>
      <dgm:spPr/>
    </dgm:pt>
    <dgm:pt modelId="{0F4386B9-A451-4B90-A8AE-4DE10C9D1657}" type="pres">
      <dgm:prSet presAssocID="{3AA6353A-7A40-41E5-9DD1-020F628B4C04}" presName="hierChild5" presStyleCnt="0"/>
      <dgm:spPr/>
    </dgm:pt>
    <dgm:pt modelId="{E8B15CFA-DB78-421A-A441-E5F3E74CB560}" type="pres">
      <dgm:prSet presAssocID="{C6AAEA56-2477-461A-8F3D-DE667D5C85B4}" presName="Name37" presStyleLbl="parChTrans1D3" presStyleIdx="1" presStyleCnt="5"/>
      <dgm:spPr/>
    </dgm:pt>
    <dgm:pt modelId="{E36CFDE3-DBE5-4FFB-A7C3-88503FA7E75C}" type="pres">
      <dgm:prSet presAssocID="{BB56A2A7-B1B5-4A99-BC91-A31755A98971}" presName="hierRoot2" presStyleCnt="0">
        <dgm:presLayoutVars>
          <dgm:hierBranch val="init"/>
        </dgm:presLayoutVars>
      </dgm:prSet>
      <dgm:spPr/>
    </dgm:pt>
    <dgm:pt modelId="{DC698CF4-CA5A-4E2C-BE30-34019C520791}" type="pres">
      <dgm:prSet presAssocID="{BB56A2A7-B1B5-4A99-BC91-A31755A98971}" presName="rootComposite" presStyleCnt="0"/>
      <dgm:spPr/>
    </dgm:pt>
    <dgm:pt modelId="{A13664E6-04CB-4C8B-B227-432FE80313E4}" type="pres">
      <dgm:prSet presAssocID="{BB56A2A7-B1B5-4A99-BC91-A31755A98971}" presName="rootText" presStyleLbl="node3" presStyleIdx="1" presStyleCnt="5">
        <dgm:presLayoutVars>
          <dgm:chPref val="3"/>
        </dgm:presLayoutVars>
      </dgm:prSet>
      <dgm:spPr/>
    </dgm:pt>
    <dgm:pt modelId="{955325E2-AA9B-4762-BBD0-98F531DB82B6}" type="pres">
      <dgm:prSet presAssocID="{BB56A2A7-B1B5-4A99-BC91-A31755A98971}" presName="rootConnector" presStyleLbl="node3" presStyleIdx="1" presStyleCnt="5"/>
      <dgm:spPr/>
    </dgm:pt>
    <dgm:pt modelId="{29360FA5-A5BE-45B9-B0AC-214FC11DE299}" type="pres">
      <dgm:prSet presAssocID="{BB56A2A7-B1B5-4A99-BC91-A31755A98971}" presName="hierChild4" presStyleCnt="0"/>
      <dgm:spPr/>
    </dgm:pt>
    <dgm:pt modelId="{F6CF19FE-E768-4C20-8DC7-2C0288A7E183}" type="pres">
      <dgm:prSet presAssocID="{BB56A2A7-B1B5-4A99-BC91-A31755A98971}" presName="hierChild5" presStyleCnt="0"/>
      <dgm:spPr/>
    </dgm:pt>
    <dgm:pt modelId="{FE50331E-A745-42A0-95B2-2F0098DE2118}" type="pres">
      <dgm:prSet presAssocID="{24307E79-8F99-4C4B-81CF-D95BE7814061}" presName="hierChild5" presStyleCnt="0"/>
      <dgm:spPr/>
    </dgm:pt>
    <dgm:pt modelId="{417D5991-B016-4798-A7FF-2EFEE7F67080}" type="pres">
      <dgm:prSet presAssocID="{75F50C7C-F5CD-4837-A1AE-912CD876BA4C}" presName="Name37" presStyleLbl="parChTrans1D2" presStyleIdx="1" presStyleCnt="2"/>
      <dgm:spPr/>
    </dgm:pt>
    <dgm:pt modelId="{3E70C725-A896-4619-8443-DA63A46698BB}" type="pres">
      <dgm:prSet presAssocID="{7C08F609-0764-4B46-B311-D62D1D1E8D63}" presName="hierRoot2" presStyleCnt="0">
        <dgm:presLayoutVars>
          <dgm:hierBranch val="init"/>
        </dgm:presLayoutVars>
      </dgm:prSet>
      <dgm:spPr/>
    </dgm:pt>
    <dgm:pt modelId="{8A022F63-59F1-4FB0-AFE1-9C61D46F4F6A}" type="pres">
      <dgm:prSet presAssocID="{7C08F609-0764-4B46-B311-D62D1D1E8D63}" presName="rootComposite" presStyleCnt="0"/>
      <dgm:spPr/>
    </dgm:pt>
    <dgm:pt modelId="{FC1B8A44-AB84-4D2A-8A5A-139AF9D757CF}" type="pres">
      <dgm:prSet presAssocID="{7C08F609-0764-4B46-B311-D62D1D1E8D63}" presName="rootText" presStyleLbl="node2" presStyleIdx="1" presStyleCnt="2">
        <dgm:presLayoutVars>
          <dgm:chPref val="3"/>
        </dgm:presLayoutVars>
      </dgm:prSet>
      <dgm:spPr/>
    </dgm:pt>
    <dgm:pt modelId="{ECDB9B7D-C5FF-4CAA-A0B2-5FD7338D880E}" type="pres">
      <dgm:prSet presAssocID="{7C08F609-0764-4B46-B311-D62D1D1E8D63}" presName="rootConnector" presStyleLbl="node2" presStyleIdx="1" presStyleCnt="2"/>
      <dgm:spPr/>
    </dgm:pt>
    <dgm:pt modelId="{8F4245E2-6540-476B-A636-F4676FEE9954}" type="pres">
      <dgm:prSet presAssocID="{7C08F609-0764-4B46-B311-D62D1D1E8D63}" presName="hierChild4" presStyleCnt="0"/>
      <dgm:spPr/>
    </dgm:pt>
    <dgm:pt modelId="{524671A1-420D-47A1-A347-80DE4B263268}" type="pres">
      <dgm:prSet presAssocID="{C119B6F3-CE23-4DC1-8D1C-3FC72FD3BC04}" presName="Name37" presStyleLbl="parChTrans1D3" presStyleIdx="2" presStyleCnt="5"/>
      <dgm:spPr/>
    </dgm:pt>
    <dgm:pt modelId="{78E7E9CF-7CBD-410B-AA68-7597E6B97C38}" type="pres">
      <dgm:prSet presAssocID="{CA3EA460-DBD8-4BF3-AB5A-CCDD42EC4E46}" presName="hierRoot2" presStyleCnt="0">
        <dgm:presLayoutVars>
          <dgm:hierBranch val="init"/>
        </dgm:presLayoutVars>
      </dgm:prSet>
      <dgm:spPr/>
    </dgm:pt>
    <dgm:pt modelId="{654C4C12-9FA3-4EEF-9CEC-21F5EA85845C}" type="pres">
      <dgm:prSet presAssocID="{CA3EA460-DBD8-4BF3-AB5A-CCDD42EC4E46}" presName="rootComposite" presStyleCnt="0"/>
      <dgm:spPr/>
    </dgm:pt>
    <dgm:pt modelId="{BEF56C29-B5DB-435F-A1DA-5A56B83AD959}" type="pres">
      <dgm:prSet presAssocID="{CA3EA460-DBD8-4BF3-AB5A-CCDD42EC4E46}" presName="rootText" presStyleLbl="node3" presStyleIdx="2" presStyleCnt="5">
        <dgm:presLayoutVars>
          <dgm:chPref val="3"/>
        </dgm:presLayoutVars>
      </dgm:prSet>
      <dgm:spPr/>
    </dgm:pt>
    <dgm:pt modelId="{77420C7A-110E-40EB-ACEA-8345D1C9B1C4}" type="pres">
      <dgm:prSet presAssocID="{CA3EA460-DBD8-4BF3-AB5A-CCDD42EC4E46}" presName="rootConnector" presStyleLbl="node3" presStyleIdx="2" presStyleCnt="5"/>
      <dgm:spPr/>
    </dgm:pt>
    <dgm:pt modelId="{D7E83D4C-4469-4A11-A84C-1A8375F9CBE7}" type="pres">
      <dgm:prSet presAssocID="{CA3EA460-DBD8-4BF3-AB5A-CCDD42EC4E46}" presName="hierChild4" presStyleCnt="0"/>
      <dgm:spPr/>
    </dgm:pt>
    <dgm:pt modelId="{21FF73D7-74EB-49C2-A1CF-00679693EFFF}" type="pres">
      <dgm:prSet presAssocID="{CA3EA460-DBD8-4BF3-AB5A-CCDD42EC4E46}" presName="hierChild5" presStyleCnt="0"/>
      <dgm:spPr/>
    </dgm:pt>
    <dgm:pt modelId="{CE7591D0-D230-4424-BE34-8EB00F347F3B}" type="pres">
      <dgm:prSet presAssocID="{3A146909-3094-4560-BB59-B9814F43C5C2}" presName="Name37" presStyleLbl="parChTrans1D3" presStyleIdx="3" presStyleCnt="5"/>
      <dgm:spPr/>
    </dgm:pt>
    <dgm:pt modelId="{D1DF0F5C-751C-4A2B-9CC3-66E086AA007F}" type="pres">
      <dgm:prSet presAssocID="{4CBB69EA-B413-4B2A-B578-A52310D0A9C6}" presName="hierRoot2" presStyleCnt="0">
        <dgm:presLayoutVars>
          <dgm:hierBranch val="init"/>
        </dgm:presLayoutVars>
      </dgm:prSet>
      <dgm:spPr/>
    </dgm:pt>
    <dgm:pt modelId="{E06A0B80-EF89-4562-88A7-3B2B0AFF3BBA}" type="pres">
      <dgm:prSet presAssocID="{4CBB69EA-B413-4B2A-B578-A52310D0A9C6}" presName="rootComposite" presStyleCnt="0"/>
      <dgm:spPr/>
    </dgm:pt>
    <dgm:pt modelId="{9239C18D-8373-454C-B38D-FF411E610D5F}" type="pres">
      <dgm:prSet presAssocID="{4CBB69EA-B413-4B2A-B578-A52310D0A9C6}" presName="rootText" presStyleLbl="node3" presStyleIdx="3" presStyleCnt="5">
        <dgm:presLayoutVars>
          <dgm:chPref val="3"/>
        </dgm:presLayoutVars>
      </dgm:prSet>
      <dgm:spPr/>
    </dgm:pt>
    <dgm:pt modelId="{B1307FE0-6D6B-44E3-B94F-E2BDC6B47091}" type="pres">
      <dgm:prSet presAssocID="{4CBB69EA-B413-4B2A-B578-A52310D0A9C6}" presName="rootConnector" presStyleLbl="node3" presStyleIdx="3" presStyleCnt="5"/>
      <dgm:spPr/>
    </dgm:pt>
    <dgm:pt modelId="{DD43D0DA-96B5-4389-B10D-4B1792F325E0}" type="pres">
      <dgm:prSet presAssocID="{4CBB69EA-B413-4B2A-B578-A52310D0A9C6}" presName="hierChild4" presStyleCnt="0"/>
      <dgm:spPr/>
    </dgm:pt>
    <dgm:pt modelId="{3DA611BB-EB47-4B63-8066-56FE76DE7F08}" type="pres">
      <dgm:prSet presAssocID="{4CBB69EA-B413-4B2A-B578-A52310D0A9C6}" presName="hierChild5" presStyleCnt="0"/>
      <dgm:spPr/>
    </dgm:pt>
    <dgm:pt modelId="{E0A0FD19-D3BF-474A-88D7-9B4D336B3ED5}" type="pres">
      <dgm:prSet presAssocID="{D3566110-84FF-402B-BCE6-E05ACA6B8650}" presName="Name37" presStyleLbl="parChTrans1D3" presStyleIdx="4" presStyleCnt="5"/>
      <dgm:spPr/>
    </dgm:pt>
    <dgm:pt modelId="{A1CA0489-65A4-45D9-8334-493BC7441FE8}" type="pres">
      <dgm:prSet presAssocID="{F9BAF9CF-1B40-4064-A92D-ABDEF3C8450D}" presName="hierRoot2" presStyleCnt="0">
        <dgm:presLayoutVars>
          <dgm:hierBranch val="init"/>
        </dgm:presLayoutVars>
      </dgm:prSet>
      <dgm:spPr/>
    </dgm:pt>
    <dgm:pt modelId="{46FF0A63-9787-4C20-B35E-827462BA1120}" type="pres">
      <dgm:prSet presAssocID="{F9BAF9CF-1B40-4064-A92D-ABDEF3C8450D}" presName="rootComposite" presStyleCnt="0"/>
      <dgm:spPr/>
    </dgm:pt>
    <dgm:pt modelId="{BF523C29-0F23-417B-87FB-C00B789B5111}" type="pres">
      <dgm:prSet presAssocID="{F9BAF9CF-1B40-4064-A92D-ABDEF3C8450D}" presName="rootText" presStyleLbl="node3" presStyleIdx="4" presStyleCnt="5">
        <dgm:presLayoutVars>
          <dgm:chPref val="3"/>
        </dgm:presLayoutVars>
      </dgm:prSet>
      <dgm:spPr/>
    </dgm:pt>
    <dgm:pt modelId="{80DE4B63-18F0-44D3-A4B1-872DFAE3082D}" type="pres">
      <dgm:prSet presAssocID="{F9BAF9CF-1B40-4064-A92D-ABDEF3C8450D}" presName="rootConnector" presStyleLbl="node3" presStyleIdx="4" presStyleCnt="5"/>
      <dgm:spPr/>
    </dgm:pt>
    <dgm:pt modelId="{94ECB663-238D-4BF9-AFA0-C80CF6CB6EBE}" type="pres">
      <dgm:prSet presAssocID="{F9BAF9CF-1B40-4064-A92D-ABDEF3C8450D}" presName="hierChild4" presStyleCnt="0"/>
      <dgm:spPr/>
    </dgm:pt>
    <dgm:pt modelId="{516A67BF-CC9E-48D5-B2CA-2D764359D95B}" type="pres">
      <dgm:prSet presAssocID="{F9BAF9CF-1B40-4064-A92D-ABDEF3C8450D}" presName="hierChild5" presStyleCnt="0"/>
      <dgm:spPr/>
    </dgm:pt>
    <dgm:pt modelId="{44D84A57-6ED0-447F-9DFB-463925A8729C}" type="pres">
      <dgm:prSet presAssocID="{7C08F609-0764-4B46-B311-D62D1D1E8D63}" presName="hierChild5" presStyleCnt="0"/>
      <dgm:spPr/>
    </dgm:pt>
    <dgm:pt modelId="{5382A772-0D08-49C8-BF8B-A6B13F61FD63}" type="pres">
      <dgm:prSet presAssocID="{18E1C18E-7A19-4602-8B2E-9F4656C2BEE8}" presName="hierChild3" presStyleCnt="0"/>
      <dgm:spPr/>
    </dgm:pt>
  </dgm:ptLst>
  <dgm:cxnLst>
    <dgm:cxn modelId="{19204B28-7CDB-418C-85A9-B95BCF1A4152}" type="presOf" srcId="{CA3EA460-DBD8-4BF3-AB5A-CCDD42EC4E46}" destId="{BEF56C29-B5DB-435F-A1DA-5A56B83AD959}" srcOrd="0" destOrd="0" presId="urn:microsoft.com/office/officeart/2005/8/layout/orgChart1"/>
    <dgm:cxn modelId="{F277232A-DF43-4848-A305-E01EC51855E8}" type="presOf" srcId="{4CBB69EA-B413-4B2A-B578-A52310D0A9C6}" destId="{B1307FE0-6D6B-44E3-B94F-E2BDC6B47091}" srcOrd="1" destOrd="0" presId="urn:microsoft.com/office/officeart/2005/8/layout/orgChart1"/>
    <dgm:cxn modelId="{02721232-3BAA-41A8-B7E5-B9C83306B3DF}" srcId="{18E1C18E-7A19-4602-8B2E-9F4656C2BEE8}" destId="{7C08F609-0764-4B46-B311-D62D1D1E8D63}" srcOrd="1" destOrd="0" parTransId="{75F50C7C-F5CD-4837-A1AE-912CD876BA4C}" sibTransId="{F57C38D1-33ED-41C1-B4CD-BC27271E1469}"/>
    <dgm:cxn modelId="{DB3EAB35-2FBE-46C3-85ED-F3DD09AAA8AA}" type="presOf" srcId="{C6AAEA56-2477-461A-8F3D-DE667D5C85B4}" destId="{E8B15CFA-DB78-421A-A441-E5F3E74CB560}" srcOrd="0" destOrd="0" presId="urn:microsoft.com/office/officeart/2005/8/layout/orgChart1"/>
    <dgm:cxn modelId="{52A0F45B-F750-407D-8D13-B4578E436232}" srcId="{24307E79-8F99-4C4B-81CF-D95BE7814061}" destId="{BB56A2A7-B1B5-4A99-BC91-A31755A98971}" srcOrd="1" destOrd="0" parTransId="{C6AAEA56-2477-461A-8F3D-DE667D5C85B4}" sibTransId="{839903F9-0A75-4A08-8A5E-0D26B8047C5D}"/>
    <dgm:cxn modelId="{6986B45D-47F3-4052-8F93-29EFFACABC1D}" srcId="{18E1C18E-7A19-4602-8B2E-9F4656C2BEE8}" destId="{24307E79-8F99-4C4B-81CF-D95BE7814061}" srcOrd="0" destOrd="0" parTransId="{929909B2-737B-4ED3-886C-3BC802D0C0B0}" sibTransId="{7C0CD625-8D5E-42BD-8A90-D8B629719F6C}"/>
    <dgm:cxn modelId="{5229ED65-68E1-4A0B-B222-2E3151C9D9F2}" type="presOf" srcId="{24307E79-8F99-4C4B-81CF-D95BE7814061}" destId="{1CBB1120-E194-4440-877C-53452FEDFDE9}" srcOrd="0" destOrd="0" presId="urn:microsoft.com/office/officeart/2005/8/layout/orgChart1"/>
    <dgm:cxn modelId="{6DE24F66-DE2A-4A39-AD8D-16E330D6F67C}" type="presOf" srcId="{BB56A2A7-B1B5-4A99-BC91-A31755A98971}" destId="{955325E2-AA9B-4762-BBD0-98F531DB82B6}" srcOrd="1" destOrd="0" presId="urn:microsoft.com/office/officeart/2005/8/layout/orgChart1"/>
    <dgm:cxn modelId="{2197AA49-0A59-4AD0-94E2-9161C5FB62C0}" type="presOf" srcId="{CB7862B6-4FA0-48B1-B591-549C8C25F187}" destId="{FAADFE42-FBF2-4F64-8D6F-A9BFEF24EAC8}" srcOrd="0" destOrd="0" presId="urn:microsoft.com/office/officeart/2005/8/layout/orgChart1"/>
    <dgm:cxn modelId="{86E2194A-9E4B-47F4-AB4B-FF6BE174C5C0}" type="presOf" srcId="{BB56A2A7-B1B5-4A99-BC91-A31755A98971}" destId="{A13664E6-04CB-4C8B-B227-432FE80313E4}" srcOrd="0" destOrd="0" presId="urn:microsoft.com/office/officeart/2005/8/layout/orgChart1"/>
    <dgm:cxn modelId="{7B904B4E-C0E9-4853-8A66-9552F34BE1A1}" type="presOf" srcId="{7C08F609-0764-4B46-B311-D62D1D1E8D63}" destId="{FC1B8A44-AB84-4D2A-8A5A-139AF9D757CF}" srcOrd="0" destOrd="0" presId="urn:microsoft.com/office/officeart/2005/8/layout/orgChart1"/>
    <dgm:cxn modelId="{16EBDB51-F2D6-46ED-A82E-094BD042F947}" type="presOf" srcId="{18E1C18E-7A19-4602-8B2E-9F4656C2BEE8}" destId="{6967EA9D-9DD3-4484-BB97-ACB73A982821}" srcOrd="0" destOrd="0" presId="urn:microsoft.com/office/officeart/2005/8/layout/orgChart1"/>
    <dgm:cxn modelId="{7B437D73-0646-4D09-886D-F0D57CAE2C5E}" type="presOf" srcId="{75F50C7C-F5CD-4837-A1AE-912CD876BA4C}" destId="{417D5991-B016-4798-A7FF-2EFEE7F67080}" srcOrd="0" destOrd="0" presId="urn:microsoft.com/office/officeart/2005/8/layout/orgChart1"/>
    <dgm:cxn modelId="{0BD75F77-FBD0-49F7-AA3D-FF36E1364B78}" type="presOf" srcId="{F9BAF9CF-1B40-4064-A92D-ABDEF3C8450D}" destId="{BF523C29-0F23-417B-87FB-C00B789B5111}" srcOrd="0" destOrd="0" presId="urn:microsoft.com/office/officeart/2005/8/layout/orgChart1"/>
    <dgm:cxn modelId="{F2902879-8A9E-4A65-B27B-A40CD2180805}" type="presOf" srcId="{3AA6353A-7A40-41E5-9DD1-020F628B4C04}" destId="{6150EEA8-22F7-4F79-9CB9-7658E251CDE0}" srcOrd="0" destOrd="0" presId="urn:microsoft.com/office/officeart/2005/8/layout/orgChart1"/>
    <dgm:cxn modelId="{7D3F9E7B-01C7-4418-9502-63FC222309D2}" type="presOf" srcId="{3A146909-3094-4560-BB59-B9814F43C5C2}" destId="{CE7591D0-D230-4424-BE34-8EB00F347F3B}" srcOrd="0" destOrd="0" presId="urn:microsoft.com/office/officeart/2005/8/layout/orgChart1"/>
    <dgm:cxn modelId="{DC6BE98B-BF76-415F-BCFE-F86F8485A96F}" type="presOf" srcId="{929909B2-737B-4ED3-886C-3BC802D0C0B0}" destId="{426A839F-DD51-48EB-939D-9D869DF84BD1}" srcOrd="0" destOrd="0" presId="urn:microsoft.com/office/officeart/2005/8/layout/orgChart1"/>
    <dgm:cxn modelId="{95E36E91-6671-490C-BBD5-19918697A095}" type="presOf" srcId="{F9BAF9CF-1B40-4064-A92D-ABDEF3C8450D}" destId="{80DE4B63-18F0-44D3-A4B1-872DFAE3082D}" srcOrd="1" destOrd="0" presId="urn:microsoft.com/office/officeart/2005/8/layout/orgChart1"/>
    <dgm:cxn modelId="{0AF29695-C5DB-40E8-8A91-D37B28CE2B22}" type="presOf" srcId="{C3D059D2-CC45-40ED-A0C2-372125F33B47}" destId="{6D65A444-D8D3-40A2-8443-44E9B79126A8}" srcOrd="0" destOrd="0" presId="urn:microsoft.com/office/officeart/2005/8/layout/orgChart1"/>
    <dgm:cxn modelId="{67EEE1B3-A7B0-4826-9CD6-A8920BCA6A9A}" type="presOf" srcId="{4CBB69EA-B413-4B2A-B578-A52310D0A9C6}" destId="{9239C18D-8373-454C-B38D-FF411E610D5F}" srcOrd="0" destOrd="0" presId="urn:microsoft.com/office/officeart/2005/8/layout/orgChart1"/>
    <dgm:cxn modelId="{EB556DBE-4B0F-4382-8A23-22BE84CB7CEF}" type="presOf" srcId="{7C08F609-0764-4B46-B311-D62D1D1E8D63}" destId="{ECDB9B7D-C5FF-4CAA-A0B2-5FD7338D880E}" srcOrd="1" destOrd="0" presId="urn:microsoft.com/office/officeart/2005/8/layout/orgChart1"/>
    <dgm:cxn modelId="{A5C76BC0-0DAE-49EA-8579-74DCE5852FA2}" srcId="{7C08F609-0764-4B46-B311-D62D1D1E8D63}" destId="{CA3EA460-DBD8-4BF3-AB5A-CCDD42EC4E46}" srcOrd="0" destOrd="0" parTransId="{C119B6F3-CE23-4DC1-8D1C-3FC72FD3BC04}" sibTransId="{F2EAEC5C-8D20-43C8-8D39-1F519D037E96}"/>
    <dgm:cxn modelId="{5D7D80C3-7B0C-4C28-BAB9-2D4D942EBE36}" srcId="{C3D059D2-CC45-40ED-A0C2-372125F33B47}" destId="{18E1C18E-7A19-4602-8B2E-9F4656C2BEE8}" srcOrd="0" destOrd="0" parTransId="{C9163DD5-51ED-405F-BB18-1E66961CBBB0}" sibTransId="{6EF23177-F7A5-4D00-B08A-0DDC8B39B2F4}"/>
    <dgm:cxn modelId="{A09260C5-7374-41C1-98C9-D924412BC3C7}" srcId="{7C08F609-0764-4B46-B311-D62D1D1E8D63}" destId="{F9BAF9CF-1B40-4064-A92D-ABDEF3C8450D}" srcOrd="2" destOrd="0" parTransId="{D3566110-84FF-402B-BCE6-E05ACA6B8650}" sibTransId="{665942DA-DB35-49F4-A145-3413EF507271}"/>
    <dgm:cxn modelId="{0934CBCB-F579-44B0-B9F7-E3090D385898}" type="presOf" srcId="{D3566110-84FF-402B-BCE6-E05ACA6B8650}" destId="{E0A0FD19-D3BF-474A-88D7-9B4D336B3ED5}" srcOrd="0" destOrd="0" presId="urn:microsoft.com/office/officeart/2005/8/layout/orgChart1"/>
    <dgm:cxn modelId="{63F0FDD0-5E45-4324-9342-656AAE8C9E05}" type="presOf" srcId="{24307E79-8F99-4C4B-81CF-D95BE7814061}" destId="{7B088CF9-3028-4EB3-AD31-F97AB8C890A6}" srcOrd="1" destOrd="0" presId="urn:microsoft.com/office/officeart/2005/8/layout/orgChart1"/>
    <dgm:cxn modelId="{363A17DC-1703-4060-B028-15D1B0AB3B52}" srcId="{7C08F609-0764-4B46-B311-D62D1D1E8D63}" destId="{4CBB69EA-B413-4B2A-B578-A52310D0A9C6}" srcOrd="1" destOrd="0" parTransId="{3A146909-3094-4560-BB59-B9814F43C5C2}" sibTransId="{15A44C3A-0A59-4CA8-A05E-06BC33677236}"/>
    <dgm:cxn modelId="{06CDFDE1-BD2D-4B45-8024-A3102B0C8A2A}" type="presOf" srcId="{18E1C18E-7A19-4602-8B2E-9F4656C2BEE8}" destId="{A59D8AFF-F0D9-48F6-8810-ABD4CE17EF90}" srcOrd="1" destOrd="0" presId="urn:microsoft.com/office/officeart/2005/8/layout/orgChart1"/>
    <dgm:cxn modelId="{FE1A9DF2-B37C-4B83-ACE3-05C1A67BF64F}" type="presOf" srcId="{CA3EA460-DBD8-4BF3-AB5A-CCDD42EC4E46}" destId="{77420C7A-110E-40EB-ACEA-8345D1C9B1C4}" srcOrd="1" destOrd="0" presId="urn:microsoft.com/office/officeart/2005/8/layout/orgChart1"/>
    <dgm:cxn modelId="{C7FBAEF4-A387-430F-90C3-EE409116CBDD}" type="presOf" srcId="{C119B6F3-CE23-4DC1-8D1C-3FC72FD3BC04}" destId="{524671A1-420D-47A1-A347-80DE4B263268}" srcOrd="0" destOrd="0" presId="urn:microsoft.com/office/officeart/2005/8/layout/orgChart1"/>
    <dgm:cxn modelId="{F46F40F6-0B08-438C-9787-FA028B5FA0A0}" type="presOf" srcId="{3AA6353A-7A40-41E5-9DD1-020F628B4C04}" destId="{9EDC4E8F-BC3D-4F7D-966A-7FDBE9F4152B}" srcOrd="1" destOrd="0" presId="urn:microsoft.com/office/officeart/2005/8/layout/orgChart1"/>
    <dgm:cxn modelId="{50B9BBF6-93B1-4AC0-A866-CA44EAECEE47}" srcId="{24307E79-8F99-4C4B-81CF-D95BE7814061}" destId="{3AA6353A-7A40-41E5-9DD1-020F628B4C04}" srcOrd="0" destOrd="0" parTransId="{CB7862B6-4FA0-48B1-B591-549C8C25F187}" sibTransId="{50457029-1E6C-475D-BC20-20176D40F9B6}"/>
    <dgm:cxn modelId="{40876312-F716-47D1-A1DC-A1F6DBB3B454}" type="presParOf" srcId="{6D65A444-D8D3-40A2-8443-44E9B79126A8}" destId="{B99BB753-FDC9-44BD-AC24-F69987509F03}" srcOrd="0" destOrd="0" presId="urn:microsoft.com/office/officeart/2005/8/layout/orgChart1"/>
    <dgm:cxn modelId="{64369CEC-CE84-4A02-99A4-C9273873BCCA}" type="presParOf" srcId="{B99BB753-FDC9-44BD-AC24-F69987509F03}" destId="{75D4ED99-4735-4414-A4D7-7A1ADD737055}" srcOrd="0" destOrd="0" presId="urn:microsoft.com/office/officeart/2005/8/layout/orgChart1"/>
    <dgm:cxn modelId="{FD0A4E1D-A932-49DE-A376-B3F12EA8DE76}" type="presParOf" srcId="{75D4ED99-4735-4414-A4D7-7A1ADD737055}" destId="{6967EA9D-9DD3-4484-BB97-ACB73A982821}" srcOrd="0" destOrd="0" presId="urn:microsoft.com/office/officeart/2005/8/layout/orgChart1"/>
    <dgm:cxn modelId="{DBED1CA6-804F-49AA-B743-8219EF3F3820}" type="presParOf" srcId="{75D4ED99-4735-4414-A4D7-7A1ADD737055}" destId="{A59D8AFF-F0D9-48F6-8810-ABD4CE17EF90}" srcOrd="1" destOrd="0" presId="urn:microsoft.com/office/officeart/2005/8/layout/orgChart1"/>
    <dgm:cxn modelId="{3D3473C7-0893-400E-8F53-0ADEA7BB966B}" type="presParOf" srcId="{B99BB753-FDC9-44BD-AC24-F69987509F03}" destId="{832E2E21-B06A-4C41-BD16-D5E065B4BEF9}" srcOrd="1" destOrd="0" presId="urn:microsoft.com/office/officeart/2005/8/layout/orgChart1"/>
    <dgm:cxn modelId="{DA82E928-F116-4ECB-9FD7-5AD4E9D1F56A}" type="presParOf" srcId="{832E2E21-B06A-4C41-BD16-D5E065B4BEF9}" destId="{426A839F-DD51-48EB-939D-9D869DF84BD1}" srcOrd="0" destOrd="0" presId="urn:microsoft.com/office/officeart/2005/8/layout/orgChart1"/>
    <dgm:cxn modelId="{47B9D0D6-BB5E-4F60-BEBA-1EE78F403AB5}" type="presParOf" srcId="{832E2E21-B06A-4C41-BD16-D5E065B4BEF9}" destId="{BA4C12AB-444F-4061-B8EF-57BE4866C2DA}" srcOrd="1" destOrd="0" presId="urn:microsoft.com/office/officeart/2005/8/layout/orgChart1"/>
    <dgm:cxn modelId="{2843D717-09C9-4E25-BAA5-8BA998D4D566}" type="presParOf" srcId="{BA4C12AB-444F-4061-B8EF-57BE4866C2DA}" destId="{6C420919-E8D3-47C0-ACFC-6878AEA13A77}" srcOrd="0" destOrd="0" presId="urn:microsoft.com/office/officeart/2005/8/layout/orgChart1"/>
    <dgm:cxn modelId="{80AE0037-CBEB-479B-8574-A51A95223759}" type="presParOf" srcId="{6C420919-E8D3-47C0-ACFC-6878AEA13A77}" destId="{1CBB1120-E194-4440-877C-53452FEDFDE9}" srcOrd="0" destOrd="0" presId="urn:microsoft.com/office/officeart/2005/8/layout/orgChart1"/>
    <dgm:cxn modelId="{D86DA19D-3109-4905-A528-96E48A24CD90}" type="presParOf" srcId="{6C420919-E8D3-47C0-ACFC-6878AEA13A77}" destId="{7B088CF9-3028-4EB3-AD31-F97AB8C890A6}" srcOrd="1" destOrd="0" presId="urn:microsoft.com/office/officeart/2005/8/layout/orgChart1"/>
    <dgm:cxn modelId="{319CF398-AEA8-4552-9F55-D5E6F4420F94}" type="presParOf" srcId="{BA4C12AB-444F-4061-B8EF-57BE4866C2DA}" destId="{C7A3FCD2-C214-43E1-AD5C-636A4509F136}" srcOrd="1" destOrd="0" presId="urn:microsoft.com/office/officeart/2005/8/layout/orgChart1"/>
    <dgm:cxn modelId="{251B2A74-0CB6-4FAD-9635-C9CEAF56B47D}" type="presParOf" srcId="{C7A3FCD2-C214-43E1-AD5C-636A4509F136}" destId="{FAADFE42-FBF2-4F64-8D6F-A9BFEF24EAC8}" srcOrd="0" destOrd="0" presId="urn:microsoft.com/office/officeart/2005/8/layout/orgChart1"/>
    <dgm:cxn modelId="{C927DE81-D041-4908-AE1B-916000C28220}" type="presParOf" srcId="{C7A3FCD2-C214-43E1-AD5C-636A4509F136}" destId="{385FA800-A397-43B0-8305-4AAFFC947D52}" srcOrd="1" destOrd="0" presId="urn:microsoft.com/office/officeart/2005/8/layout/orgChart1"/>
    <dgm:cxn modelId="{22C4FCB7-E652-4599-90A3-9B969C421FFC}" type="presParOf" srcId="{385FA800-A397-43B0-8305-4AAFFC947D52}" destId="{A8883A78-6302-4201-ABFC-B0E6DB1D05F6}" srcOrd="0" destOrd="0" presId="urn:microsoft.com/office/officeart/2005/8/layout/orgChart1"/>
    <dgm:cxn modelId="{6639E639-BA23-4878-9376-B7ABDC5B9A1A}" type="presParOf" srcId="{A8883A78-6302-4201-ABFC-B0E6DB1D05F6}" destId="{6150EEA8-22F7-4F79-9CB9-7658E251CDE0}" srcOrd="0" destOrd="0" presId="urn:microsoft.com/office/officeart/2005/8/layout/orgChart1"/>
    <dgm:cxn modelId="{BB630BC0-8D46-4327-8C0B-C79494C8E53C}" type="presParOf" srcId="{A8883A78-6302-4201-ABFC-B0E6DB1D05F6}" destId="{9EDC4E8F-BC3D-4F7D-966A-7FDBE9F4152B}" srcOrd="1" destOrd="0" presId="urn:microsoft.com/office/officeart/2005/8/layout/orgChart1"/>
    <dgm:cxn modelId="{D47979FD-BFC0-4E9E-B511-A04350C8CD92}" type="presParOf" srcId="{385FA800-A397-43B0-8305-4AAFFC947D52}" destId="{2CA14CA4-B17A-4971-BE25-20B9413B95D4}" srcOrd="1" destOrd="0" presId="urn:microsoft.com/office/officeart/2005/8/layout/orgChart1"/>
    <dgm:cxn modelId="{732D0505-1A72-4148-9468-F6E534E5743D}" type="presParOf" srcId="{385FA800-A397-43B0-8305-4AAFFC947D52}" destId="{0F4386B9-A451-4B90-A8AE-4DE10C9D1657}" srcOrd="2" destOrd="0" presId="urn:microsoft.com/office/officeart/2005/8/layout/orgChart1"/>
    <dgm:cxn modelId="{59CDCC0A-D5BD-4560-BDAB-44E5921403D5}" type="presParOf" srcId="{C7A3FCD2-C214-43E1-AD5C-636A4509F136}" destId="{E8B15CFA-DB78-421A-A441-E5F3E74CB560}" srcOrd="2" destOrd="0" presId="urn:microsoft.com/office/officeart/2005/8/layout/orgChart1"/>
    <dgm:cxn modelId="{20660362-0ED8-4B8D-AEDE-9A938F585889}" type="presParOf" srcId="{C7A3FCD2-C214-43E1-AD5C-636A4509F136}" destId="{E36CFDE3-DBE5-4FFB-A7C3-88503FA7E75C}" srcOrd="3" destOrd="0" presId="urn:microsoft.com/office/officeart/2005/8/layout/orgChart1"/>
    <dgm:cxn modelId="{6C28FCC8-F299-4B56-B7EC-3CA13F726B6A}" type="presParOf" srcId="{E36CFDE3-DBE5-4FFB-A7C3-88503FA7E75C}" destId="{DC698CF4-CA5A-4E2C-BE30-34019C520791}" srcOrd="0" destOrd="0" presId="urn:microsoft.com/office/officeart/2005/8/layout/orgChart1"/>
    <dgm:cxn modelId="{D6029878-F208-41CD-9E9B-76C5BC48B9AF}" type="presParOf" srcId="{DC698CF4-CA5A-4E2C-BE30-34019C520791}" destId="{A13664E6-04CB-4C8B-B227-432FE80313E4}" srcOrd="0" destOrd="0" presId="urn:microsoft.com/office/officeart/2005/8/layout/orgChart1"/>
    <dgm:cxn modelId="{536CBCA6-B690-433C-9260-1AE27141ADD9}" type="presParOf" srcId="{DC698CF4-CA5A-4E2C-BE30-34019C520791}" destId="{955325E2-AA9B-4762-BBD0-98F531DB82B6}" srcOrd="1" destOrd="0" presId="urn:microsoft.com/office/officeart/2005/8/layout/orgChart1"/>
    <dgm:cxn modelId="{07F0059B-1D23-4F71-8C5A-7A495E14CDFD}" type="presParOf" srcId="{E36CFDE3-DBE5-4FFB-A7C3-88503FA7E75C}" destId="{29360FA5-A5BE-45B9-B0AC-214FC11DE299}" srcOrd="1" destOrd="0" presId="urn:microsoft.com/office/officeart/2005/8/layout/orgChart1"/>
    <dgm:cxn modelId="{BF5705C1-9D71-46A0-A5EC-3049E2E163F3}" type="presParOf" srcId="{E36CFDE3-DBE5-4FFB-A7C3-88503FA7E75C}" destId="{F6CF19FE-E768-4C20-8DC7-2C0288A7E183}" srcOrd="2" destOrd="0" presId="urn:microsoft.com/office/officeart/2005/8/layout/orgChart1"/>
    <dgm:cxn modelId="{E3A91D4A-90CD-4C08-9070-0119BBB80F7C}" type="presParOf" srcId="{BA4C12AB-444F-4061-B8EF-57BE4866C2DA}" destId="{FE50331E-A745-42A0-95B2-2F0098DE2118}" srcOrd="2" destOrd="0" presId="urn:microsoft.com/office/officeart/2005/8/layout/orgChart1"/>
    <dgm:cxn modelId="{63307490-CC3E-47EC-88E2-A9E027EDF54F}" type="presParOf" srcId="{832E2E21-B06A-4C41-BD16-D5E065B4BEF9}" destId="{417D5991-B016-4798-A7FF-2EFEE7F67080}" srcOrd="2" destOrd="0" presId="urn:microsoft.com/office/officeart/2005/8/layout/orgChart1"/>
    <dgm:cxn modelId="{00E31CA3-85C1-49A5-9053-9749EC421752}" type="presParOf" srcId="{832E2E21-B06A-4C41-BD16-D5E065B4BEF9}" destId="{3E70C725-A896-4619-8443-DA63A46698BB}" srcOrd="3" destOrd="0" presId="urn:microsoft.com/office/officeart/2005/8/layout/orgChart1"/>
    <dgm:cxn modelId="{5EDDBF85-506C-4891-9F69-C87A18CF5A17}" type="presParOf" srcId="{3E70C725-A896-4619-8443-DA63A46698BB}" destId="{8A022F63-59F1-4FB0-AFE1-9C61D46F4F6A}" srcOrd="0" destOrd="0" presId="urn:microsoft.com/office/officeart/2005/8/layout/orgChart1"/>
    <dgm:cxn modelId="{9B687616-544B-4D47-BF8B-B44AFB287DB6}" type="presParOf" srcId="{8A022F63-59F1-4FB0-AFE1-9C61D46F4F6A}" destId="{FC1B8A44-AB84-4D2A-8A5A-139AF9D757CF}" srcOrd="0" destOrd="0" presId="urn:microsoft.com/office/officeart/2005/8/layout/orgChart1"/>
    <dgm:cxn modelId="{F74A4776-F633-4FD1-95FB-3494456F14A9}" type="presParOf" srcId="{8A022F63-59F1-4FB0-AFE1-9C61D46F4F6A}" destId="{ECDB9B7D-C5FF-4CAA-A0B2-5FD7338D880E}" srcOrd="1" destOrd="0" presId="urn:microsoft.com/office/officeart/2005/8/layout/orgChart1"/>
    <dgm:cxn modelId="{8203B950-F212-4EFC-AB0C-0AC3691E3EAE}" type="presParOf" srcId="{3E70C725-A896-4619-8443-DA63A46698BB}" destId="{8F4245E2-6540-476B-A636-F4676FEE9954}" srcOrd="1" destOrd="0" presId="urn:microsoft.com/office/officeart/2005/8/layout/orgChart1"/>
    <dgm:cxn modelId="{5A7A93D9-406A-46D1-A68F-22A529FD4BF2}" type="presParOf" srcId="{8F4245E2-6540-476B-A636-F4676FEE9954}" destId="{524671A1-420D-47A1-A347-80DE4B263268}" srcOrd="0" destOrd="0" presId="urn:microsoft.com/office/officeart/2005/8/layout/orgChart1"/>
    <dgm:cxn modelId="{82887B40-AE35-4FBB-91E5-A5EC4F55FBEB}" type="presParOf" srcId="{8F4245E2-6540-476B-A636-F4676FEE9954}" destId="{78E7E9CF-7CBD-410B-AA68-7597E6B97C38}" srcOrd="1" destOrd="0" presId="urn:microsoft.com/office/officeart/2005/8/layout/orgChart1"/>
    <dgm:cxn modelId="{7B039182-A910-477E-BC58-5239101EE703}" type="presParOf" srcId="{78E7E9CF-7CBD-410B-AA68-7597E6B97C38}" destId="{654C4C12-9FA3-4EEF-9CEC-21F5EA85845C}" srcOrd="0" destOrd="0" presId="urn:microsoft.com/office/officeart/2005/8/layout/orgChart1"/>
    <dgm:cxn modelId="{1DF054DE-4784-431D-983E-EAA1BF829533}" type="presParOf" srcId="{654C4C12-9FA3-4EEF-9CEC-21F5EA85845C}" destId="{BEF56C29-B5DB-435F-A1DA-5A56B83AD959}" srcOrd="0" destOrd="0" presId="urn:microsoft.com/office/officeart/2005/8/layout/orgChart1"/>
    <dgm:cxn modelId="{8A1105DB-AE56-47A8-83C2-6D3164EEE197}" type="presParOf" srcId="{654C4C12-9FA3-4EEF-9CEC-21F5EA85845C}" destId="{77420C7A-110E-40EB-ACEA-8345D1C9B1C4}" srcOrd="1" destOrd="0" presId="urn:microsoft.com/office/officeart/2005/8/layout/orgChart1"/>
    <dgm:cxn modelId="{CAC52829-7A45-4DD7-9604-11E92A677AE8}" type="presParOf" srcId="{78E7E9CF-7CBD-410B-AA68-7597E6B97C38}" destId="{D7E83D4C-4469-4A11-A84C-1A8375F9CBE7}" srcOrd="1" destOrd="0" presId="urn:microsoft.com/office/officeart/2005/8/layout/orgChart1"/>
    <dgm:cxn modelId="{62DE8686-20D2-408A-8375-52DE01199FAB}" type="presParOf" srcId="{78E7E9CF-7CBD-410B-AA68-7597E6B97C38}" destId="{21FF73D7-74EB-49C2-A1CF-00679693EFFF}" srcOrd="2" destOrd="0" presId="urn:microsoft.com/office/officeart/2005/8/layout/orgChart1"/>
    <dgm:cxn modelId="{C49D9784-15DD-4E97-886B-307B5678FE37}" type="presParOf" srcId="{8F4245E2-6540-476B-A636-F4676FEE9954}" destId="{CE7591D0-D230-4424-BE34-8EB00F347F3B}" srcOrd="2" destOrd="0" presId="urn:microsoft.com/office/officeart/2005/8/layout/orgChart1"/>
    <dgm:cxn modelId="{7AFBCEF2-CF68-43D7-B8E4-4C558B277755}" type="presParOf" srcId="{8F4245E2-6540-476B-A636-F4676FEE9954}" destId="{D1DF0F5C-751C-4A2B-9CC3-66E086AA007F}" srcOrd="3" destOrd="0" presId="urn:microsoft.com/office/officeart/2005/8/layout/orgChart1"/>
    <dgm:cxn modelId="{D7A72C81-FB63-414A-89FE-64F947542BF8}" type="presParOf" srcId="{D1DF0F5C-751C-4A2B-9CC3-66E086AA007F}" destId="{E06A0B80-EF89-4562-88A7-3B2B0AFF3BBA}" srcOrd="0" destOrd="0" presId="urn:microsoft.com/office/officeart/2005/8/layout/orgChart1"/>
    <dgm:cxn modelId="{8DAA4989-4FA6-4A7C-948B-54486923A9E6}" type="presParOf" srcId="{E06A0B80-EF89-4562-88A7-3B2B0AFF3BBA}" destId="{9239C18D-8373-454C-B38D-FF411E610D5F}" srcOrd="0" destOrd="0" presId="urn:microsoft.com/office/officeart/2005/8/layout/orgChart1"/>
    <dgm:cxn modelId="{4B957A19-8F84-4E1C-A1D3-94C30F762035}" type="presParOf" srcId="{E06A0B80-EF89-4562-88A7-3B2B0AFF3BBA}" destId="{B1307FE0-6D6B-44E3-B94F-E2BDC6B47091}" srcOrd="1" destOrd="0" presId="urn:microsoft.com/office/officeart/2005/8/layout/orgChart1"/>
    <dgm:cxn modelId="{CCA6B65A-54B4-40B3-8A4C-C193A6C934C9}" type="presParOf" srcId="{D1DF0F5C-751C-4A2B-9CC3-66E086AA007F}" destId="{DD43D0DA-96B5-4389-B10D-4B1792F325E0}" srcOrd="1" destOrd="0" presId="urn:microsoft.com/office/officeart/2005/8/layout/orgChart1"/>
    <dgm:cxn modelId="{A9408B68-C776-4506-B78B-C7A285FBFE54}" type="presParOf" srcId="{D1DF0F5C-751C-4A2B-9CC3-66E086AA007F}" destId="{3DA611BB-EB47-4B63-8066-56FE76DE7F08}" srcOrd="2" destOrd="0" presId="urn:microsoft.com/office/officeart/2005/8/layout/orgChart1"/>
    <dgm:cxn modelId="{D65D0187-9394-4B84-9E49-E615DC7058A1}" type="presParOf" srcId="{8F4245E2-6540-476B-A636-F4676FEE9954}" destId="{E0A0FD19-D3BF-474A-88D7-9B4D336B3ED5}" srcOrd="4" destOrd="0" presId="urn:microsoft.com/office/officeart/2005/8/layout/orgChart1"/>
    <dgm:cxn modelId="{A6D578E3-7B3C-4F5B-ABE9-4E285F663AA4}" type="presParOf" srcId="{8F4245E2-6540-476B-A636-F4676FEE9954}" destId="{A1CA0489-65A4-45D9-8334-493BC7441FE8}" srcOrd="5" destOrd="0" presId="urn:microsoft.com/office/officeart/2005/8/layout/orgChart1"/>
    <dgm:cxn modelId="{3947271F-012C-40F7-B327-ABC1D1230E2E}" type="presParOf" srcId="{A1CA0489-65A4-45D9-8334-493BC7441FE8}" destId="{46FF0A63-9787-4C20-B35E-827462BA1120}" srcOrd="0" destOrd="0" presId="urn:microsoft.com/office/officeart/2005/8/layout/orgChart1"/>
    <dgm:cxn modelId="{0257FD4E-F604-4FDB-BA36-FD5963FB4AA2}" type="presParOf" srcId="{46FF0A63-9787-4C20-B35E-827462BA1120}" destId="{BF523C29-0F23-417B-87FB-C00B789B5111}" srcOrd="0" destOrd="0" presId="urn:microsoft.com/office/officeart/2005/8/layout/orgChart1"/>
    <dgm:cxn modelId="{33CB2D07-3B83-46C5-83E1-457162C1B139}" type="presParOf" srcId="{46FF0A63-9787-4C20-B35E-827462BA1120}" destId="{80DE4B63-18F0-44D3-A4B1-872DFAE3082D}" srcOrd="1" destOrd="0" presId="urn:microsoft.com/office/officeart/2005/8/layout/orgChart1"/>
    <dgm:cxn modelId="{1197335A-0F42-49F9-99A4-C474AA4AD916}" type="presParOf" srcId="{A1CA0489-65A4-45D9-8334-493BC7441FE8}" destId="{94ECB663-238D-4BF9-AFA0-C80CF6CB6EBE}" srcOrd="1" destOrd="0" presId="urn:microsoft.com/office/officeart/2005/8/layout/orgChart1"/>
    <dgm:cxn modelId="{769593F9-F9C3-46E0-869D-F3401FAAD323}" type="presParOf" srcId="{A1CA0489-65A4-45D9-8334-493BC7441FE8}" destId="{516A67BF-CC9E-48D5-B2CA-2D764359D95B}" srcOrd="2" destOrd="0" presId="urn:microsoft.com/office/officeart/2005/8/layout/orgChart1"/>
    <dgm:cxn modelId="{6154A2F5-991B-4E50-86CD-86FC9D2F4E12}" type="presParOf" srcId="{3E70C725-A896-4619-8443-DA63A46698BB}" destId="{44D84A57-6ED0-447F-9DFB-463925A8729C}" srcOrd="2" destOrd="0" presId="urn:microsoft.com/office/officeart/2005/8/layout/orgChart1"/>
    <dgm:cxn modelId="{27E9F626-DA53-4159-B5A9-F88D2AB81D0E}" type="presParOf" srcId="{B99BB753-FDC9-44BD-AC24-F69987509F03}" destId="{5382A772-0D08-49C8-BF8B-A6B13F61FD63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D059D2-CC45-40ED-A0C2-372125F33B47}" type="doc">
      <dgm:prSet loTypeId="urn:microsoft.com/office/officeart/2005/8/layout/orgChart1" loCatId="hierarchy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18E1C18E-7A19-4602-8B2E-9F4656C2BEE8}">
      <dgm:prSet phldrT="[Text]"/>
      <dgm:spPr/>
      <dgm:t>
        <a:bodyPr/>
        <a:lstStyle/>
        <a:p>
          <a:r>
            <a:rPr lang="en-IN" dirty="0"/>
            <a:t>P &amp; A</a:t>
          </a:r>
        </a:p>
      </dgm:t>
    </dgm:pt>
    <dgm:pt modelId="{C9163DD5-51ED-405F-BB18-1E66961CBBB0}" type="parTrans" cxnId="{5D7D80C3-7B0C-4C28-BAB9-2D4D942EBE36}">
      <dgm:prSet/>
      <dgm:spPr/>
      <dgm:t>
        <a:bodyPr/>
        <a:lstStyle/>
        <a:p>
          <a:endParaRPr lang="en-IN"/>
        </a:p>
      </dgm:t>
    </dgm:pt>
    <dgm:pt modelId="{6EF23177-F7A5-4D00-B08A-0DDC8B39B2F4}" type="sibTrans" cxnId="{5D7D80C3-7B0C-4C28-BAB9-2D4D942EBE36}">
      <dgm:prSet/>
      <dgm:spPr/>
      <dgm:t>
        <a:bodyPr/>
        <a:lstStyle/>
        <a:p>
          <a:endParaRPr lang="en-IN"/>
        </a:p>
      </dgm:t>
    </dgm:pt>
    <dgm:pt modelId="{3AA6353A-7A40-41E5-9DD1-020F628B4C04}">
      <dgm:prSet phldrT="[Text]"/>
      <dgm:spPr/>
      <dgm:t>
        <a:bodyPr/>
        <a:lstStyle/>
        <a:p>
          <a:r>
            <a:rPr lang="en-IN" dirty="0"/>
            <a:t>Graphic card </a:t>
          </a:r>
        </a:p>
      </dgm:t>
    </dgm:pt>
    <dgm:pt modelId="{CB7862B6-4FA0-48B1-B591-549C8C25F187}" type="parTrans" cxnId="{50B9BBF6-93B1-4AC0-A866-CA44EAECEE47}">
      <dgm:prSet/>
      <dgm:spPr/>
      <dgm:t>
        <a:bodyPr/>
        <a:lstStyle/>
        <a:p>
          <a:endParaRPr lang="en-IN"/>
        </a:p>
      </dgm:t>
    </dgm:pt>
    <dgm:pt modelId="{50457029-1E6C-475D-BC20-20176D40F9B6}" type="sibTrans" cxnId="{50B9BBF6-93B1-4AC0-A866-CA44EAECEE47}">
      <dgm:prSet/>
      <dgm:spPr/>
      <dgm:t>
        <a:bodyPr/>
        <a:lstStyle/>
        <a:p>
          <a:endParaRPr lang="en-IN"/>
        </a:p>
      </dgm:t>
    </dgm:pt>
    <dgm:pt modelId="{BB56A2A7-B1B5-4A99-BC91-A31755A98971}">
      <dgm:prSet phldrT="[Text]"/>
      <dgm:spPr/>
      <dgm:t>
        <a:bodyPr/>
        <a:lstStyle/>
        <a:p>
          <a:r>
            <a:rPr lang="en-IN" dirty="0"/>
            <a:t>Internal HDD</a:t>
          </a:r>
        </a:p>
      </dgm:t>
    </dgm:pt>
    <dgm:pt modelId="{C6AAEA56-2477-461A-8F3D-DE667D5C85B4}" type="parTrans" cxnId="{52A0F45B-F750-407D-8D13-B4578E436232}">
      <dgm:prSet/>
      <dgm:spPr/>
      <dgm:t>
        <a:bodyPr/>
        <a:lstStyle/>
        <a:p>
          <a:endParaRPr lang="en-IN"/>
        </a:p>
      </dgm:t>
    </dgm:pt>
    <dgm:pt modelId="{839903F9-0A75-4A08-8A5E-0D26B8047C5D}" type="sibTrans" cxnId="{52A0F45B-F750-407D-8D13-B4578E436232}">
      <dgm:prSet/>
      <dgm:spPr/>
      <dgm:t>
        <a:bodyPr/>
        <a:lstStyle/>
        <a:p>
          <a:endParaRPr lang="en-IN"/>
        </a:p>
      </dgm:t>
    </dgm:pt>
    <dgm:pt modelId="{7C08F609-0764-4B46-B311-D62D1D1E8D63}">
      <dgm:prSet phldrT="[Text]"/>
      <dgm:spPr/>
      <dgm:t>
        <a:bodyPr/>
        <a:lstStyle/>
        <a:p>
          <a:r>
            <a:rPr lang="en-IN" dirty="0"/>
            <a:t>Accessories</a:t>
          </a:r>
        </a:p>
      </dgm:t>
    </dgm:pt>
    <dgm:pt modelId="{75F50C7C-F5CD-4837-A1AE-912CD876BA4C}" type="parTrans" cxnId="{02721232-3BAA-41A8-B7E5-B9C83306B3DF}">
      <dgm:prSet/>
      <dgm:spPr/>
      <dgm:t>
        <a:bodyPr/>
        <a:lstStyle/>
        <a:p>
          <a:endParaRPr lang="en-IN"/>
        </a:p>
      </dgm:t>
    </dgm:pt>
    <dgm:pt modelId="{F57C38D1-33ED-41C1-B4CD-BC27271E1469}" type="sibTrans" cxnId="{02721232-3BAA-41A8-B7E5-B9C83306B3DF}">
      <dgm:prSet/>
      <dgm:spPr/>
      <dgm:t>
        <a:bodyPr/>
        <a:lstStyle/>
        <a:p>
          <a:endParaRPr lang="en-IN"/>
        </a:p>
      </dgm:t>
    </dgm:pt>
    <dgm:pt modelId="{CA3EA460-DBD8-4BF3-AB5A-CCDD42EC4E46}">
      <dgm:prSet phldrT="[Text]"/>
      <dgm:spPr/>
      <dgm:t>
        <a:bodyPr/>
        <a:lstStyle/>
        <a:p>
          <a:r>
            <a:rPr lang="en-IN" dirty="0"/>
            <a:t>Batteries</a:t>
          </a:r>
        </a:p>
      </dgm:t>
    </dgm:pt>
    <dgm:pt modelId="{C119B6F3-CE23-4DC1-8D1C-3FC72FD3BC04}" type="parTrans" cxnId="{A5C76BC0-0DAE-49EA-8579-74DCE5852FA2}">
      <dgm:prSet/>
      <dgm:spPr/>
      <dgm:t>
        <a:bodyPr/>
        <a:lstStyle/>
        <a:p>
          <a:endParaRPr lang="en-IN"/>
        </a:p>
      </dgm:t>
    </dgm:pt>
    <dgm:pt modelId="{F2EAEC5C-8D20-43C8-8D39-1F519D037E96}" type="sibTrans" cxnId="{A5C76BC0-0DAE-49EA-8579-74DCE5852FA2}">
      <dgm:prSet/>
      <dgm:spPr/>
      <dgm:t>
        <a:bodyPr/>
        <a:lstStyle/>
        <a:p>
          <a:endParaRPr lang="en-IN"/>
        </a:p>
      </dgm:t>
    </dgm:pt>
    <dgm:pt modelId="{4CBB69EA-B413-4B2A-B578-A52310D0A9C6}">
      <dgm:prSet/>
      <dgm:spPr/>
      <dgm:t>
        <a:bodyPr/>
        <a:lstStyle/>
        <a:p>
          <a:r>
            <a:rPr lang="en-IN" dirty="0"/>
            <a:t>Keyboard </a:t>
          </a:r>
        </a:p>
      </dgm:t>
    </dgm:pt>
    <dgm:pt modelId="{3A146909-3094-4560-BB59-B9814F43C5C2}" type="parTrans" cxnId="{363A17DC-1703-4060-B028-15D1B0AB3B52}">
      <dgm:prSet/>
      <dgm:spPr/>
      <dgm:t>
        <a:bodyPr/>
        <a:lstStyle/>
        <a:p>
          <a:endParaRPr lang="en-IN"/>
        </a:p>
      </dgm:t>
    </dgm:pt>
    <dgm:pt modelId="{15A44C3A-0A59-4CA8-A05E-06BC33677236}" type="sibTrans" cxnId="{363A17DC-1703-4060-B028-15D1B0AB3B52}">
      <dgm:prSet/>
      <dgm:spPr/>
      <dgm:t>
        <a:bodyPr/>
        <a:lstStyle/>
        <a:p>
          <a:endParaRPr lang="en-IN"/>
        </a:p>
      </dgm:t>
    </dgm:pt>
    <dgm:pt modelId="{F9BAF9CF-1B40-4064-A92D-ABDEF3C8450D}">
      <dgm:prSet/>
      <dgm:spPr/>
      <dgm:t>
        <a:bodyPr/>
        <a:lstStyle/>
        <a:p>
          <a:r>
            <a:rPr lang="en-IN" dirty="0"/>
            <a:t>Mouse </a:t>
          </a:r>
        </a:p>
      </dgm:t>
    </dgm:pt>
    <dgm:pt modelId="{D3566110-84FF-402B-BCE6-E05ACA6B8650}" type="parTrans" cxnId="{A09260C5-7374-41C1-98C9-D924412BC3C7}">
      <dgm:prSet/>
      <dgm:spPr/>
      <dgm:t>
        <a:bodyPr/>
        <a:lstStyle/>
        <a:p>
          <a:endParaRPr lang="en-IN"/>
        </a:p>
      </dgm:t>
    </dgm:pt>
    <dgm:pt modelId="{665942DA-DB35-49F4-A145-3413EF507271}" type="sibTrans" cxnId="{A09260C5-7374-41C1-98C9-D924412BC3C7}">
      <dgm:prSet/>
      <dgm:spPr/>
      <dgm:t>
        <a:bodyPr/>
        <a:lstStyle/>
        <a:p>
          <a:endParaRPr lang="en-IN"/>
        </a:p>
      </dgm:t>
    </dgm:pt>
    <dgm:pt modelId="{24307E79-8F99-4C4B-81CF-D95BE7814061}">
      <dgm:prSet phldrT="[Text]"/>
      <dgm:spPr/>
      <dgm:t>
        <a:bodyPr/>
        <a:lstStyle/>
        <a:p>
          <a:r>
            <a:rPr lang="en-IN" dirty="0"/>
            <a:t>Peripherals </a:t>
          </a:r>
        </a:p>
      </dgm:t>
    </dgm:pt>
    <dgm:pt modelId="{7C0CD625-8D5E-42BD-8A90-D8B629719F6C}" type="sibTrans" cxnId="{6986B45D-47F3-4052-8F93-29EFFACABC1D}">
      <dgm:prSet/>
      <dgm:spPr/>
      <dgm:t>
        <a:bodyPr/>
        <a:lstStyle/>
        <a:p>
          <a:endParaRPr lang="en-IN"/>
        </a:p>
      </dgm:t>
    </dgm:pt>
    <dgm:pt modelId="{929909B2-737B-4ED3-886C-3BC802D0C0B0}" type="parTrans" cxnId="{6986B45D-47F3-4052-8F93-29EFFACABC1D}">
      <dgm:prSet/>
      <dgm:spPr/>
      <dgm:t>
        <a:bodyPr/>
        <a:lstStyle/>
        <a:p>
          <a:endParaRPr lang="en-IN"/>
        </a:p>
      </dgm:t>
    </dgm:pt>
    <dgm:pt modelId="{4F428539-CAC6-4DEE-B008-4B9C593E20D1}">
      <dgm:prSet phldrT="[Text]"/>
      <dgm:spPr/>
      <dgm:t>
        <a:bodyPr/>
        <a:lstStyle/>
        <a:p>
          <a:r>
            <a:rPr lang="en-IN" dirty="0" err="1"/>
            <a:t>MotherBoard</a:t>
          </a:r>
          <a:r>
            <a:rPr lang="en-IN" dirty="0"/>
            <a:t> </a:t>
          </a:r>
        </a:p>
      </dgm:t>
    </dgm:pt>
    <dgm:pt modelId="{56B6791E-9407-4A2B-8875-260BB41CB7C1}" type="parTrans" cxnId="{7059EE96-F61C-495A-B515-ECDF2E9E5DBB}">
      <dgm:prSet/>
      <dgm:spPr/>
      <dgm:t>
        <a:bodyPr/>
        <a:lstStyle/>
        <a:p>
          <a:endParaRPr lang="en-IN"/>
        </a:p>
      </dgm:t>
    </dgm:pt>
    <dgm:pt modelId="{396FCEC2-B0F2-4326-B79E-21AED8428DF5}" type="sibTrans" cxnId="{7059EE96-F61C-495A-B515-ECDF2E9E5DBB}">
      <dgm:prSet/>
      <dgm:spPr/>
      <dgm:t>
        <a:bodyPr/>
        <a:lstStyle/>
        <a:p>
          <a:endParaRPr lang="en-IN"/>
        </a:p>
      </dgm:t>
    </dgm:pt>
    <dgm:pt modelId="{3CEDE682-0364-4604-BA50-34E5F8A1D800}">
      <dgm:prSet phldrT="[Text]"/>
      <dgm:spPr/>
      <dgm:t>
        <a:bodyPr/>
        <a:lstStyle/>
        <a:p>
          <a:r>
            <a:rPr lang="en-IN" dirty="0"/>
            <a:t>Processors</a:t>
          </a:r>
        </a:p>
      </dgm:t>
    </dgm:pt>
    <dgm:pt modelId="{C98449AE-39DE-4D4A-85AC-BAEBBA7DAC77}" type="parTrans" cxnId="{1BE3DFF3-E05C-4982-A195-673291A1C0AD}">
      <dgm:prSet/>
      <dgm:spPr/>
      <dgm:t>
        <a:bodyPr/>
        <a:lstStyle/>
        <a:p>
          <a:endParaRPr lang="en-IN"/>
        </a:p>
      </dgm:t>
    </dgm:pt>
    <dgm:pt modelId="{D1A60CA8-91D0-4ADC-94D3-72D23544146A}" type="sibTrans" cxnId="{1BE3DFF3-E05C-4982-A195-673291A1C0AD}">
      <dgm:prSet/>
      <dgm:spPr/>
      <dgm:t>
        <a:bodyPr/>
        <a:lstStyle/>
        <a:p>
          <a:endParaRPr lang="en-IN"/>
        </a:p>
      </dgm:t>
    </dgm:pt>
    <dgm:pt modelId="{6D65A444-D8D3-40A2-8443-44E9B79126A8}" type="pres">
      <dgm:prSet presAssocID="{C3D059D2-CC45-40ED-A0C2-372125F33B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9BB753-FDC9-44BD-AC24-F69987509F03}" type="pres">
      <dgm:prSet presAssocID="{18E1C18E-7A19-4602-8B2E-9F4656C2BEE8}" presName="hierRoot1" presStyleCnt="0">
        <dgm:presLayoutVars>
          <dgm:hierBranch val="init"/>
        </dgm:presLayoutVars>
      </dgm:prSet>
      <dgm:spPr/>
    </dgm:pt>
    <dgm:pt modelId="{75D4ED99-4735-4414-A4D7-7A1ADD737055}" type="pres">
      <dgm:prSet presAssocID="{18E1C18E-7A19-4602-8B2E-9F4656C2BEE8}" presName="rootComposite1" presStyleCnt="0"/>
      <dgm:spPr/>
    </dgm:pt>
    <dgm:pt modelId="{6967EA9D-9DD3-4484-BB97-ACB73A982821}" type="pres">
      <dgm:prSet presAssocID="{18E1C18E-7A19-4602-8B2E-9F4656C2BEE8}" presName="rootText1" presStyleLbl="node0" presStyleIdx="0" presStyleCnt="1">
        <dgm:presLayoutVars>
          <dgm:chPref val="3"/>
        </dgm:presLayoutVars>
      </dgm:prSet>
      <dgm:spPr/>
    </dgm:pt>
    <dgm:pt modelId="{A59D8AFF-F0D9-48F6-8810-ABD4CE17EF90}" type="pres">
      <dgm:prSet presAssocID="{18E1C18E-7A19-4602-8B2E-9F4656C2BEE8}" presName="rootConnector1" presStyleLbl="node1" presStyleIdx="0" presStyleCnt="0"/>
      <dgm:spPr/>
    </dgm:pt>
    <dgm:pt modelId="{832E2E21-B06A-4C41-BD16-D5E065B4BEF9}" type="pres">
      <dgm:prSet presAssocID="{18E1C18E-7A19-4602-8B2E-9F4656C2BEE8}" presName="hierChild2" presStyleCnt="0"/>
      <dgm:spPr/>
    </dgm:pt>
    <dgm:pt modelId="{426A839F-DD51-48EB-939D-9D869DF84BD1}" type="pres">
      <dgm:prSet presAssocID="{929909B2-737B-4ED3-886C-3BC802D0C0B0}" presName="Name37" presStyleLbl="parChTrans1D2" presStyleIdx="0" presStyleCnt="2"/>
      <dgm:spPr/>
    </dgm:pt>
    <dgm:pt modelId="{BA4C12AB-444F-4061-B8EF-57BE4866C2DA}" type="pres">
      <dgm:prSet presAssocID="{24307E79-8F99-4C4B-81CF-D95BE7814061}" presName="hierRoot2" presStyleCnt="0">
        <dgm:presLayoutVars>
          <dgm:hierBranch val="init"/>
        </dgm:presLayoutVars>
      </dgm:prSet>
      <dgm:spPr/>
    </dgm:pt>
    <dgm:pt modelId="{6C420919-E8D3-47C0-ACFC-6878AEA13A77}" type="pres">
      <dgm:prSet presAssocID="{24307E79-8F99-4C4B-81CF-D95BE7814061}" presName="rootComposite" presStyleCnt="0"/>
      <dgm:spPr/>
    </dgm:pt>
    <dgm:pt modelId="{1CBB1120-E194-4440-877C-53452FEDFDE9}" type="pres">
      <dgm:prSet presAssocID="{24307E79-8F99-4C4B-81CF-D95BE7814061}" presName="rootText" presStyleLbl="node2" presStyleIdx="0" presStyleCnt="2">
        <dgm:presLayoutVars>
          <dgm:chPref val="3"/>
        </dgm:presLayoutVars>
      </dgm:prSet>
      <dgm:spPr/>
    </dgm:pt>
    <dgm:pt modelId="{7B088CF9-3028-4EB3-AD31-F97AB8C890A6}" type="pres">
      <dgm:prSet presAssocID="{24307E79-8F99-4C4B-81CF-D95BE7814061}" presName="rootConnector" presStyleLbl="node2" presStyleIdx="0" presStyleCnt="2"/>
      <dgm:spPr/>
    </dgm:pt>
    <dgm:pt modelId="{C7A3FCD2-C214-43E1-AD5C-636A4509F136}" type="pres">
      <dgm:prSet presAssocID="{24307E79-8F99-4C4B-81CF-D95BE7814061}" presName="hierChild4" presStyleCnt="0"/>
      <dgm:spPr/>
    </dgm:pt>
    <dgm:pt modelId="{FAADFE42-FBF2-4F64-8D6F-A9BFEF24EAC8}" type="pres">
      <dgm:prSet presAssocID="{CB7862B6-4FA0-48B1-B591-549C8C25F187}" presName="Name37" presStyleLbl="parChTrans1D3" presStyleIdx="0" presStyleCnt="7"/>
      <dgm:spPr/>
    </dgm:pt>
    <dgm:pt modelId="{385FA800-A397-43B0-8305-4AAFFC947D52}" type="pres">
      <dgm:prSet presAssocID="{3AA6353A-7A40-41E5-9DD1-020F628B4C04}" presName="hierRoot2" presStyleCnt="0">
        <dgm:presLayoutVars>
          <dgm:hierBranch val="init"/>
        </dgm:presLayoutVars>
      </dgm:prSet>
      <dgm:spPr/>
    </dgm:pt>
    <dgm:pt modelId="{A8883A78-6302-4201-ABFC-B0E6DB1D05F6}" type="pres">
      <dgm:prSet presAssocID="{3AA6353A-7A40-41E5-9DD1-020F628B4C04}" presName="rootComposite" presStyleCnt="0"/>
      <dgm:spPr/>
    </dgm:pt>
    <dgm:pt modelId="{6150EEA8-22F7-4F79-9CB9-7658E251CDE0}" type="pres">
      <dgm:prSet presAssocID="{3AA6353A-7A40-41E5-9DD1-020F628B4C04}" presName="rootText" presStyleLbl="node3" presStyleIdx="0" presStyleCnt="7">
        <dgm:presLayoutVars>
          <dgm:chPref val="3"/>
        </dgm:presLayoutVars>
      </dgm:prSet>
      <dgm:spPr/>
    </dgm:pt>
    <dgm:pt modelId="{9EDC4E8F-BC3D-4F7D-966A-7FDBE9F4152B}" type="pres">
      <dgm:prSet presAssocID="{3AA6353A-7A40-41E5-9DD1-020F628B4C04}" presName="rootConnector" presStyleLbl="node3" presStyleIdx="0" presStyleCnt="7"/>
      <dgm:spPr/>
    </dgm:pt>
    <dgm:pt modelId="{2CA14CA4-B17A-4971-BE25-20B9413B95D4}" type="pres">
      <dgm:prSet presAssocID="{3AA6353A-7A40-41E5-9DD1-020F628B4C04}" presName="hierChild4" presStyleCnt="0"/>
      <dgm:spPr/>
    </dgm:pt>
    <dgm:pt modelId="{0F4386B9-A451-4B90-A8AE-4DE10C9D1657}" type="pres">
      <dgm:prSet presAssocID="{3AA6353A-7A40-41E5-9DD1-020F628B4C04}" presName="hierChild5" presStyleCnt="0"/>
      <dgm:spPr/>
    </dgm:pt>
    <dgm:pt modelId="{E8B15CFA-DB78-421A-A441-E5F3E74CB560}" type="pres">
      <dgm:prSet presAssocID="{C6AAEA56-2477-461A-8F3D-DE667D5C85B4}" presName="Name37" presStyleLbl="parChTrans1D3" presStyleIdx="1" presStyleCnt="7"/>
      <dgm:spPr/>
    </dgm:pt>
    <dgm:pt modelId="{E36CFDE3-DBE5-4FFB-A7C3-88503FA7E75C}" type="pres">
      <dgm:prSet presAssocID="{BB56A2A7-B1B5-4A99-BC91-A31755A98971}" presName="hierRoot2" presStyleCnt="0">
        <dgm:presLayoutVars>
          <dgm:hierBranch val="init"/>
        </dgm:presLayoutVars>
      </dgm:prSet>
      <dgm:spPr/>
    </dgm:pt>
    <dgm:pt modelId="{DC698CF4-CA5A-4E2C-BE30-34019C520791}" type="pres">
      <dgm:prSet presAssocID="{BB56A2A7-B1B5-4A99-BC91-A31755A98971}" presName="rootComposite" presStyleCnt="0"/>
      <dgm:spPr/>
    </dgm:pt>
    <dgm:pt modelId="{A13664E6-04CB-4C8B-B227-432FE80313E4}" type="pres">
      <dgm:prSet presAssocID="{BB56A2A7-B1B5-4A99-BC91-A31755A98971}" presName="rootText" presStyleLbl="node3" presStyleIdx="1" presStyleCnt="7">
        <dgm:presLayoutVars>
          <dgm:chPref val="3"/>
        </dgm:presLayoutVars>
      </dgm:prSet>
      <dgm:spPr/>
    </dgm:pt>
    <dgm:pt modelId="{955325E2-AA9B-4762-BBD0-98F531DB82B6}" type="pres">
      <dgm:prSet presAssocID="{BB56A2A7-B1B5-4A99-BC91-A31755A98971}" presName="rootConnector" presStyleLbl="node3" presStyleIdx="1" presStyleCnt="7"/>
      <dgm:spPr/>
    </dgm:pt>
    <dgm:pt modelId="{29360FA5-A5BE-45B9-B0AC-214FC11DE299}" type="pres">
      <dgm:prSet presAssocID="{BB56A2A7-B1B5-4A99-BC91-A31755A98971}" presName="hierChild4" presStyleCnt="0"/>
      <dgm:spPr/>
    </dgm:pt>
    <dgm:pt modelId="{F6CF19FE-E768-4C20-8DC7-2C0288A7E183}" type="pres">
      <dgm:prSet presAssocID="{BB56A2A7-B1B5-4A99-BC91-A31755A98971}" presName="hierChild5" presStyleCnt="0"/>
      <dgm:spPr/>
    </dgm:pt>
    <dgm:pt modelId="{568AE420-1F08-4720-AAF8-9E3083EA974E}" type="pres">
      <dgm:prSet presAssocID="{56B6791E-9407-4A2B-8875-260BB41CB7C1}" presName="Name37" presStyleLbl="parChTrans1D3" presStyleIdx="2" presStyleCnt="7"/>
      <dgm:spPr/>
    </dgm:pt>
    <dgm:pt modelId="{C3687BE6-F31B-46A5-8684-17155F2037BE}" type="pres">
      <dgm:prSet presAssocID="{4F428539-CAC6-4DEE-B008-4B9C593E20D1}" presName="hierRoot2" presStyleCnt="0">
        <dgm:presLayoutVars>
          <dgm:hierBranch val="init"/>
        </dgm:presLayoutVars>
      </dgm:prSet>
      <dgm:spPr/>
    </dgm:pt>
    <dgm:pt modelId="{6A218C02-DBC7-44B1-B4B5-97FE3EF59144}" type="pres">
      <dgm:prSet presAssocID="{4F428539-CAC6-4DEE-B008-4B9C593E20D1}" presName="rootComposite" presStyleCnt="0"/>
      <dgm:spPr/>
    </dgm:pt>
    <dgm:pt modelId="{D1A1B2B7-632D-44E1-9377-1F956D4AAEC3}" type="pres">
      <dgm:prSet presAssocID="{4F428539-CAC6-4DEE-B008-4B9C593E20D1}" presName="rootText" presStyleLbl="node3" presStyleIdx="2" presStyleCnt="7">
        <dgm:presLayoutVars>
          <dgm:chPref val="3"/>
        </dgm:presLayoutVars>
      </dgm:prSet>
      <dgm:spPr/>
    </dgm:pt>
    <dgm:pt modelId="{741FC40D-B9DA-41BE-A27A-7A4C4EFA1860}" type="pres">
      <dgm:prSet presAssocID="{4F428539-CAC6-4DEE-B008-4B9C593E20D1}" presName="rootConnector" presStyleLbl="node3" presStyleIdx="2" presStyleCnt="7"/>
      <dgm:spPr/>
    </dgm:pt>
    <dgm:pt modelId="{ABA89C76-7E0D-4DB1-99AA-3985B2980C42}" type="pres">
      <dgm:prSet presAssocID="{4F428539-CAC6-4DEE-B008-4B9C593E20D1}" presName="hierChild4" presStyleCnt="0"/>
      <dgm:spPr/>
    </dgm:pt>
    <dgm:pt modelId="{AD1A8A99-4EB3-414B-BBBC-D89939A8C271}" type="pres">
      <dgm:prSet presAssocID="{4F428539-CAC6-4DEE-B008-4B9C593E20D1}" presName="hierChild5" presStyleCnt="0"/>
      <dgm:spPr/>
    </dgm:pt>
    <dgm:pt modelId="{C6A600CC-43B0-4D83-9175-AA9747D1DAA6}" type="pres">
      <dgm:prSet presAssocID="{C98449AE-39DE-4D4A-85AC-BAEBBA7DAC77}" presName="Name37" presStyleLbl="parChTrans1D3" presStyleIdx="3" presStyleCnt="7"/>
      <dgm:spPr/>
    </dgm:pt>
    <dgm:pt modelId="{97478369-E67B-44FA-A1D7-DBFD60A430D8}" type="pres">
      <dgm:prSet presAssocID="{3CEDE682-0364-4604-BA50-34E5F8A1D800}" presName="hierRoot2" presStyleCnt="0">
        <dgm:presLayoutVars>
          <dgm:hierBranch val="init"/>
        </dgm:presLayoutVars>
      </dgm:prSet>
      <dgm:spPr/>
    </dgm:pt>
    <dgm:pt modelId="{A2CE6C40-140A-4A87-B8EC-DF2FB6FC9777}" type="pres">
      <dgm:prSet presAssocID="{3CEDE682-0364-4604-BA50-34E5F8A1D800}" presName="rootComposite" presStyleCnt="0"/>
      <dgm:spPr/>
    </dgm:pt>
    <dgm:pt modelId="{E50738BC-2B5D-4330-8918-28A314F25E52}" type="pres">
      <dgm:prSet presAssocID="{3CEDE682-0364-4604-BA50-34E5F8A1D800}" presName="rootText" presStyleLbl="node3" presStyleIdx="3" presStyleCnt="7">
        <dgm:presLayoutVars>
          <dgm:chPref val="3"/>
        </dgm:presLayoutVars>
      </dgm:prSet>
      <dgm:spPr/>
    </dgm:pt>
    <dgm:pt modelId="{0F308C21-1354-4ACD-AEC7-83021AEBB5E3}" type="pres">
      <dgm:prSet presAssocID="{3CEDE682-0364-4604-BA50-34E5F8A1D800}" presName="rootConnector" presStyleLbl="node3" presStyleIdx="3" presStyleCnt="7"/>
      <dgm:spPr/>
    </dgm:pt>
    <dgm:pt modelId="{2CC725C2-EB3B-4110-BE30-AA6FD2C466CC}" type="pres">
      <dgm:prSet presAssocID="{3CEDE682-0364-4604-BA50-34E5F8A1D800}" presName="hierChild4" presStyleCnt="0"/>
      <dgm:spPr/>
    </dgm:pt>
    <dgm:pt modelId="{410C2271-B690-42E5-9A0B-293C8C5988B6}" type="pres">
      <dgm:prSet presAssocID="{3CEDE682-0364-4604-BA50-34E5F8A1D800}" presName="hierChild5" presStyleCnt="0"/>
      <dgm:spPr/>
    </dgm:pt>
    <dgm:pt modelId="{FE50331E-A745-42A0-95B2-2F0098DE2118}" type="pres">
      <dgm:prSet presAssocID="{24307E79-8F99-4C4B-81CF-D95BE7814061}" presName="hierChild5" presStyleCnt="0"/>
      <dgm:spPr/>
    </dgm:pt>
    <dgm:pt modelId="{417D5991-B016-4798-A7FF-2EFEE7F67080}" type="pres">
      <dgm:prSet presAssocID="{75F50C7C-F5CD-4837-A1AE-912CD876BA4C}" presName="Name37" presStyleLbl="parChTrans1D2" presStyleIdx="1" presStyleCnt="2"/>
      <dgm:spPr/>
    </dgm:pt>
    <dgm:pt modelId="{3E70C725-A896-4619-8443-DA63A46698BB}" type="pres">
      <dgm:prSet presAssocID="{7C08F609-0764-4B46-B311-D62D1D1E8D63}" presName="hierRoot2" presStyleCnt="0">
        <dgm:presLayoutVars>
          <dgm:hierBranch val="init"/>
        </dgm:presLayoutVars>
      </dgm:prSet>
      <dgm:spPr/>
    </dgm:pt>
    <dgm:pt modelId="{8A022F63-59F1-4FB0-AFE1-9C61D46F4F6A}" type="pres">
      <dgm:prSet presAssocID="{7C08F609-0764-4B46-B311-D62D1D1E8D63}" presName="rootComposite" presStyleCnt="0"/>
      <dgm:spPr/>
    </dgm:pt>
    <dgm:pt modelId="{FC1B8A44-AB84-4D2A-8A5A-139AF9D757CF}" type="pres">
      <dgm:prSet presAssocID="{7C08F609-0764-4B46-B311-D62D1D1E8D63}" presName="rootText" presStyleLbl="node2" presStyleIdx="1" presStyleCnt="2">
        <dgm:presLayoutVars>
          <dgm:chPref val="3"/>
        </dgm:presLayoutVars>
      </dgm:prSet>
      <dgm:spPr/>
    </dgm:pt>
    <dgm:pt modelId="{ECDB9B7D-C5FF-4CAA-A0B2-5FD7338D880E}" type="pres">
      <dgm:prSet presAssocID="{7C08F609-0764-4B46-B311-D62D1D1E8D63}" presName="rootConnector" presStyleLbl="node2" presStyleIdx="1" presStyleCnt="2"/>
      <dgm:spPr/>
    </dgm:pt>
    <dgm:pt modelId="{8F4245E2-6540-476B-A636-F4676FEE9954}" type="pres">
      <dgm:prSet presAssocID="{7C08F609-0764-4B46-B311-D62D1D1E8D63}" presName="hierChild4" presStyleCnt="0"/>
      <dgm:spPr/>
    </dgm:pt>
    <dgm:pt modelId="{524671A1-420D-47A1-A347-80DE4B263268}" type="pres">
      <dgm:prSet presAssocID="{C119B6F3-CE23-4DC1-8D1C-3FC72FD3BC04}" presName="Name37" presStyleLbl="parChTrans1D3" presStyleIdx="4" presStyleCnt="7"/>
      <dgm:spPr/>
    </dgm:pt>
    <dgm:pt modelId="{78E7E9CF-7CBD-410B-AA68-7597E6B97C38}" type="pres">
      <dgm:prSet presAssocID="{CA3EA460-DBD8-4BF3-AB5A-CCDD42EC4E46}" presName="hierRoot2" presStyleCnt="0">
        <dgm:presLayoutVars>
          <dgm:hierBranch val="init"/>
        </dgm:presLayoutVars>
      </dgm:prSet>
      <dgm:spPr/>
    </dgm:pt>
    <dgm:pt modelId="{654C4C12-9FA3-4EEF-9CEC-21F5EA85845C}" type="pres">
      <dgm:prSet presAssocID="{CA3EA460-DBD8-4BF3-AB5A-CCDD42EC4E46}" presName="rootComposite" presStyleCnt="0"/>
      <dgm:spPr/>
    </dgm:pt>
    <dgm:pt modelId="{BEF56C29-B5DB-435F-A1DA-5A56B83AD959}" type="pres">
      <dgm:prSet presAssocID="{CA3EA460-DBD8-4BF3-AB5A-CCDD42EC4E46}" presName="rootText" presStyleLbl="node3" presStyleIdx="4" presStyleCnt="7">
        <dgm:presLayoutVars>
          <dgm:chPref val="3"/>
        </dgm:presLayoutVars>
      </dgm:prSet>
      <dgm:spPr/>
    </dgm:pt>
    <dgm:pt modelId="{77420C7A-110E-40EB-ACEA-8345D1C9B1C4}" type="pres">
      <dgm:prSet presAssocID="{CA3EA460-DBD8-4BF3-AB5A-CCDD42EC4E46}" presName="rootConnector" presStyleLbl="node3" presStyleIdx="4" presStyleCnt="7"/>
      <dgm:spPr/>
    </dgm:pt>
    <dgm:pt modelId="{D7E83D4C-4469-4A11-A84C-1A8375F9CBE7}" type="pres">
      <dgm:prSet presAssocID="{CA3EA460-DBD8-4BF3-AB5A-CCDD42EC4E46}" presName="hierChild4" presStyleCnt="0"/>
      <dgm:spPr/>
    </dgm:pt>
    <dgm:pt modelId="{21FF73D7-74EB-49C2-A1CF-00679693EFFF}" type="pres">
      <dgm:prSet presAssocID="{CA3EA460-DBD8-4BF3-AB5A-CCDD42EC4E46}" presName="hierChild5" presStyleCnt="0"/>
      <dgm:spPr/>
    </dgm:pt>
    <dgm:pt modelId="{CE7591D0-D230-4424-BE34-8EB00F347F3B}" type="pres">
      <dgm:prSet presAssocID="{3A146909-3094-4560-BB59-B9814F43C5C2}" presName="Name37" presStyleLbl="parChTrans1D3" presStyleIdx="5" presStyleCnt="7"/>
      <dgm:spPr/>
    </dgm:pt>
    <dgm:pt modelId="{D1DF0F5C-751C-4A2B-9CC3-66E086AA007F}" type="pres">
      <dgm:prSet presAssocID="{4CBB69EA-B413-4B2A-B578-A52310D0A9C6}" presName="hierRoot2" presStyleCnt="0">
        <dgm:presLayoutVars>
          <dgm:hierBranch val="init"/>
        </dgm:presLayoutVars>
      </dgm:prSet>
      <dgm:spPr/>
    </dgm:pt>
    <dgm:pt modelId="{E06A0B80-EF89-4562-88A7-3B2B0AFF3BBA}" type="pres">
      <dgm:prSet presAssocID="{4CBB69EA-B413-4B2A-B578-A52310D0A9C6}" presName="rootComposite" presStyleCnt="0"/>
      <dgm:spPr/>
    </dgm:pt>
    <dgm:pt modelId="{9239C18D-8373-454C-B38D-FF411E610D5F}" type="pres">
      <dgm:prSet presAssocID="{4CBB69EA-B413-4B2A-B578-A52310D0A9C6}" presName="rootText" presStyleLbl="node3" presStyleIdx="5" presStyleCnt="7">
        <dgm:presLayoutVars>
          <dgm:chPref val="3"/>
        </dgm:presLayoutVars>
      </dgm:prSet>
      <dgm:spPr/>
    </dgm:pt>
    <dgm:pt modelId="{B1307FE0-6D6B-44E3-B94F-E2BDC6B47091}" type="pres">
      <dgm:prSet presAssocID="{4CBB69EA-B413-4B2A-B578-A52310D0A9C6}" presName="rootConnector" presStyleLbl="node3" presStyleIdx="5" presStyleCnt="7"/>
      <dgm:spPr/>
    </dgm:pt>
    <dgm:pt modelId="{DD43D0DA-96B5-4389-B10D-4B1792F325E0}" type="pres">
      <dgm:prSet presAssocID="{4CBB69EA-B413-4B2A-B578-A52310D0A9C6}" presName="hierChild4" presStyleCnt="0"/>
      <dgm:spPr/>
    </dgm:pt>
    <dgm:pt modelId="{3DA611BB-EB47-4B63-8066-56FE76DE7F08}" type="pres">
      <dgm:prSet presAssocID="{4CBB69EA-B413-4B2A-B578-A52310D0A9C6}" presName="hierChild5" presStyleCnt="0"/>
      <dgm:spPr/>
    </dgm:pt>
    <dgm:pt modelId="{E0A0FD19-D3BF-474A-88D7-9B4D336B3ED5}" type="pres">
      <dgm:prSet presAssocID="{D3566110-84FF-402B-BCE6-E05ACA6B8650}" presName="Name37" presStyleLbl="parChTrans1D3" presStyleIdx="6" presStyleCnt="7"/>
      <dgm:spPr/>
    </dgm:pt>
    <dgm:pt modelId="{A1CA0489-65A4-45D9-8334-493BC7441FE8}" type="pres">
      <dgm:prSet presAssocID="{F9BAF9CF-1B40-4064-A92D-ABDEF3C8450D}" presName="hierRoot2" presStyleCnt="0">
        <dgm:presLayoutVars>
          <dgm:hierBranch val="init"/>
        </dgm:presLayoutVars>
      </dgm:prSet>
      <dgm:spPr/>
    </dgm:pt>
    <dgm:pt modelId="{46FF0A63-9787-4C20-B35E-827462BA1120}" type="pres">
      <dgm:prSet presAssocID="{F9BAF9CF-1B40-4064-A92D-ABDEF3C8450D}" presName="rootComposite" presStyleCnt="0"/>
      <dgm:spPr/>
    </dgm:pt>
    <dgm:pt modelId="{BF523C29-0F23-417B-87FB-C00B789B5111}" type="pres">
      <dgm:prSet presAssocID="{F9BAF9CF-1B40-4064-A92D-ABDEF3C8450D}" presName="rootText" presStyleLbl="node3" presStyleIdx="6" presStyleCnt="7">
        <dgm:presLayoutVars>
          <dgm:chPref val="3"/>
        </dgm:presLayoutVars>
      </dgm:prSet>
      <dgm:spPr/>
    </dgm:pt>
    <dgm:pt modelId="{80DE4B63-18F0-44D3-A4B1-872DFAE3082D}" type="pres">
      <dgm:prSet presAssocID="{F9BAF9CF-1B40-4064-A92D-ABDEF3C8450D}" presName="rootConnector" presStyleLbl="node3" presStyleIdx="6" presStyleCnt="7"/>
      <dgm:spPr/>
    </dgm:pt>
    <dgm:pt modelId="{94ECB663-238D-4BF9-AFA0-C80CF6CB6EBE}" type="pres">
      <dgm:prSet presAssocID="{F9BAF9CF-1B40-4064-A92D-ABDEF3C8450D}" presName="hierChild4" presStyleCnt="0"/>
      <dgm:spPr/>
    </dgm:pt>
    <dgm:pt modelId="{516A67BF-CC9E-48D5-B2CA-2D764359D95B}" type="pres">
      <dgm:prSet presAssocID="{F9BAF9CF-1B40-4064-A92D-ABDEF3C8450D}" presName="hierChild5" presStyleCnt="0"/>
      <dgm:spPr/>
    </dgm:pt>
    <dgm:pt modelId="{44D84A57-6ED0-447F-9DFB-463925A8729C}" type="pres">
      <dgm:prSet presAssocID="{7C08F609-0764-4B46-B311-D62D1D1E8D63}" presName="hierChild5" presStyleCnt="0"/>
      <dgm:spPr/>
    </dgm:pt>
    <dgm:pt modelId="{5382A772-0D08-49C8-BF8B-A6B13F61FD63}" type="pres">
      <dgm:prSet presAssocID="{18E1C18E-7A19-4602-8B2E-9F4656C2BEE8}" presName="hierChild3" presStyleCnt="0"/>
      <dgm:spPr/>
    </dgm:pt>
  </dgm:ptLst>
  <dgm:cxnLst>
    <dgm:cxn modelId="{5B5A9A10-5485-4E0B-A34E-4CB61AABA735}" type="presOf" srcId="{C98449AE-39DE-4D4A-85AC-BAEBBA7DAC77}" destId="{C6A600CC-43B0-4D83-9175-AA9747D1DAA6}" srcOrd="0" destOrd="0" presId="urn:microsoft.com/office/officeart/2005/8/layout/orgChart1"/>
    <dgm:cxn modelId="{19204B28-7CDB-418C-85A9-B95BCF1A4152}" type="presOf" srcId="{CA3EA460-DBD8-4BF3-AB5A-CCDD42EC4E46}" destId="{BEF56C29-B5DB-435F-A1DA-5A56B83AD959}" srcOrd="0" destOrd="0" presId="urn:microsoft.com/office/officeart/2005/8/layout/orgChart1"/>
    <dgm:cxn modelId="{F277232A-DF43-4848-A305-E01EC51855E8}" type="presOf" srcId="{4CBB69EA-B413-4B2A-B578-A52310D0A9C6}" destId="{B1307FE0-6D6B-44E3-B94F-E2BDC6B47091}" srcOrd="1" destOrd="0" presId="urn:microsoft.com/office/officeart/2005/8/layout/orgChart1"/>
    <dgm:cxn modelId="{02721232-3BAA-41A8-B7E5-B9C83306B3DF}" srcId="{18E1C18E-7A19-4602-8B2E-9F4656C2BEE8}" destId="{7C08F609-0764-4B46-B311-D62D1D1E8D63}" srcOrd="1" destOrd="0" parTransId="{75F50C7C-F5CD-4837-A1AE-912CD876BA4C}" sibTransId="{F57C38D1-33ED-41C1-B4CD-BC27271E1469}"/>
    <dgm:cxn modelId="{DB3EAB35-2FBE-46C3-85ED-F3DD09AAA8AA}" type="presOf" srcId="{C6AAEA56-2477-461A-8F3D-DE667D5C85B4}" destId="{E8B15CFA-DB78-421A-A441-E5F3E74CB560}" srcOrd="0" destOrd="0" presId="urn:microsoft.com/office/officeart/2005/8/layout/orgChart1"/>
    <dgm:cxn modelId="{52A0F45B-F750-407D-8D13-B4578E436232}" srcId="{24307E79-8F99-4C4B-81CF-D95BE7814061}" destId="{BB56A2A7-B1B5-4A99-BC91-A31755A98971}" srcOrd="1" destOrd="0" parTransId="{C6AAEA56-2477-461A-8F3D-DE667D5C85B4}" sibTransId="{839903F9-0A75-4A08-8A5E-0D26B8047C5D}"/>
    <dgm:cxn modelId="{6986B45D-47F3-4052-8F93-29EFFACABC1D}" srcId="{18E1C18E-7A19-4602-8B2E-9F4656C2BEE8}" destId="{24307E79-8F99-4C4B-81CF-D95BE7814061}" srcOrd="0" destOrd="0" parTransId="{929909B2-737B-4ED3-886C-3BC802D0C0B0}" sibTransId="{7C0CD625-8D5E-42BD-8A90-D8B629719F6C}"/>
    <dgm:cxn modelId="{4283CE65-AA18-423E-AC3C-6B9E537A43DA}" type="presOf" srcId="{56B6791E-9407-4A2B-8875-260BB41CB7C1}" destId="{568AE420-1F08-4720-AAF8-9E3083EA974E}" srcOrd="0" destOrd="0" presId="urn:microsoft.com/office/officeart/2005/8/layout/orgChart1"/>
    <dgm:cxn modelId="{5229ED65-68E1-4A0B-B222-2E3151C9D9F2}" type="presOf" srcId="{24307E79-8F99-4C4B-81CF-D95BE7814061}" destId="{1CBB1120-E194-4440-877C-53452FEDFDE9}" srcOrd="0" destOrd="0" presId="urn:microsoft.com/office/officeart/2005/8/layout/orgChart1"/>
    <dgm:cxn modelId="{6DE24F66-DE2A-4A39-AD8D-16E330D6F67C}" type="presOf" srcId="{BB56A2A7-B1B5-4A99-BC91-A31755A98971}" destId="{955325E2-AA9B-4762-BBD0-98F531DB82B6}" srcOrd="1" destOrd="0" presId="urn:microsoft.com/office/officeart/2005/8/layout/orgChart1"/>
    <dgm:cxn modelId="{2197AA49-0A59-4AD0-94E2-9161C5FB62C0}" type="presOf" srcId="{CB7862B6-4FA0-48B1-B591-549C8C25F187}" destId="{FAADFE42-FBF2-4F64-8D6F-A9BFEF24EAC8}" srcOrd="0" destOrd="0" presId="urn:microsoft.com/office/officeart/2005/8/layout/orgChart1"/>
    <dgm:cxn modelId="{86E2194A-9E4B-47F4-AB4B-FF6BE174C5C0}" type="presOf" srcId="{BB56A2A7-B1B5-4A99-BC91-A31755A98971}" destId="{A13664E6-04CB-4C8B-B227-432FE80313E4}" srcOrd="0" destOrd="0" presId="urn:microsoft.com/office/officeart/2005/8/layout/orgChart1"/>
    <dgm:cxn modelId="{7B904B4E-C0E9-4853-8A66-9552F34BE1A1}" type="presOf" srcId="{7C08F609-0764-4B46-B311-D62D1D1E8D63}" destId="{FC1B8A44-AB84-4D2A-8A5A-139AF9D757CF}" srcOrd="0" destOrd="0" presId="urn:microsoft.com/office/officeart/2005/8/layout/orgChart1"/>
    <dgm:cxn modelId="{16EBDB51-F2D6-46ED-A82E-094BD042F947}" type="presOf" srcId="{18E1C18E-7A19-4602-8B2E-9F4656C2BEE8}" destId="{6967EA9D-9DD3-4484-BB97-ACB73A982821}" srcOrd="0" destOrd="0" presId="urn:microsoft.com/office/officeart/2005/8/layout/orgChart1"/>
    <dgm:cxn modelId="{7B437D73-0646-4D09-886D-F0D57CAE2C5E}" type="presOf" srcId="{75F50C7C-F5CD-4837-A1AE-912CD876BA4C}" destId="{417D5991-B016-4798-A7FF-2EFEE7F67080}" srcOrd="0" destOrd="0" presId="urn:microsoft.com/office/officeart/2005/8/layout/orgChart1"/>
    <dgm:cxn modelId="{0BD75F77-FBD0-49F7-AA3D-FF36E1364B78}" type="presOf" srcId="{F9BAF9CF-1B40-4064-A92D-ABDEF3C8450D}" destId="{BF523C29-0F23-417B-87FB-C00B789B5111}" srcOrd="0" destOrd="0" presId="urn:microsoft.com/office/officeart/2005/8/layout/orgChart1"/>
    <dgm:cxn modelId="{2AC88D78-4EB9-4748-979F-A2B7CE572F76}" type="presOf" srcId="{4F428539-CAC6-4DEE-B008-4B9C593E20D1}" destId="{D1A1B2B7-632D-44E1-9377-1F956D4AAEC3}" srcOrd="0" destOrd="0" presId="urn:microsoft.com/office/officeart/2005/8/layout/orgChart1"/>
    <dgm:cxn modelId="{F2902879-8A9E-4A65-B27B-A40CD2180805}" type="presOf" srcId="{3AA6353A-7A40-41E5-9DD1-020F628B4C04}" destId="{6150EEA8-22F7-4F79-9CB9-7658E251CDE0}" srcOrd="0" destOrd="0" presId="urn:microsoft.com/office/officeart/2005/8/layout/orgChart1"/>
    <dgm:cxn modelId="{7D3F9E7B-01C7-4418-9502-63FC222309D2}" type="presOf" srcId="{3A146909-3094-4560-BB59-B9814F43C5C2}" destId="{CE7591D0-D230-4424-BE34-8EB00F347F3B}" srcOrd="0" destOrd="0" presId="urn:microsoft.com/office/officeart/2005/8/layout/orgChart1"/>
    <dgm:cxn modelId="{48CA1D82-4682-48CF-8FF6-8AB609998E96}" type="presOf" srcId="{4F428539-CAC6-4DEE-B008-4B9C593E20D1}" destId="{741FC40D-B9DA-41BE-A27A-7A4C4EFA1860}" srcOrd="1" destOrd="0" presId="urn:microsoft.com/office/officeart/2005/8/layout/orgChart1"/>
    <dgm:cxn modelId="{DC6BE98B-BF76-415F-BCFE-F86F8485A96F}" type="presOf" srcId="{929909B2-737B-4ED3-886C-3BC802D0C0B0}" destId="{426A839F-DD51-48EB-939D-9D869DF84BD1}" srcOrd="0" destOrd="0" presId="urn:microsoft.com/office/officeart/2005/8/layout/orgChart1"/>
    <dgm:cxn modelId="{95E36E91-6671-490C-BBD5-19918697A095}" type="presOf" srcId="{F9BAF9CF-1B40-4064-A92D-ABDEF3C8450D}" destId="{80DE4B63-18F0-44D3-A4B1-872DFAE3082D}" srcOrd="1" destOrd="0" presId="urn:microsoft.com/office/officeart/2005/8/layout/orgChart1"/>
    <dgm:cxn modelId="{0AF29695-C5DB-40E8-8A91-D37B28CE2B22}" type="presOf" srcId="{C3D059D2-CC45-40ED-A0C2-372125F33B47}" destId="{6D65A444-D8D3-40A2-8443-44E9B79126A8}" srcOrd="0" destOrd="0" presId="urn:microsoft.com/office/officeart/2005/8/layout/orgChart1"/>
    <dgm:cxn modelId="{7059EE96-F61C-495A-B515-ECDF2E9E5DBB}" srcId="{24307E79-8F99-4C4B-81CF-D95BE7814061}" destId="{4F428539-CAC6-4DEE-B008-4B9C593E20D1}" srcOrd="2" destOrd="0" parTransId="{56B6791E-9407-4A2B-8875-260BB41CB7C1}" sibTransId="{396FCEC2-B0F2-4326-B79E-21AED8428DF5}"/>
    <dgm:cxn modelId="{67EEE1B3-A7B0-4826-9CD6-A8920BCA6A9A}" type="presOf" srcId="{4CBB69EA-B413-4B2A-B578-A52310D0A9C6}" destId="{9239C18D-8373-454C-B38D-FF411E610D5F}" srcOrd="0" destOrd="0" presId="urn:microsoft.com/office/officeart/2005/8/layout/orgChart1"/>
    <dgm:cxn modelId="{EB556DBE-4B0F-4382-8A23-22BE84CB7CEF}" type="presOf" srcId="{7C08F609-0764-4B46-B311-D62D1D1E8D63}" destId="{ECDB9B7D-C5FF-4CAA-A0B2-5FD7338D880E}" srcOrd="1" destOrd="0" presId="urn:microsoft.com/office/officeart/2005/8/layout/orgChart1"/>
    <dgm:cxn modelId="{A5C76BC0-0DAE-49EA-8579-74DCE5852FA2}" srcId="{7C08F609-0764-4B46-B311-D62D1D1E8D63}" destId="{CA3EA460-DBD8-4BF3-AB5A-CCDD42EC4E46}" srcOrd="0" destOrd="0" parTransId="{C119B6F3-CE23-4DC1-8D1C-3FC72FD3BC04}" sibTransId="{F2EAEC5C-8D20-43C8-8D39-1F519D037E96}"/>
    <dgm:cxn modelId="{5D7D80C3-7B0C-4C28-BAB9-2D4D942EBE36}" srcId="{C3D059D2-CC45-40ED-A0C2-372125F33B47}" destId="{18E1C18E-7A19-4602-8B2E-9F4656C2BEE8}" srcOrd="0" destOrd="0" parTransId="{C9163DD5-51ED-405F-BB18-1E66961CBBB0}" sibTransId="{6EF23177-F7A5-4D00-B08A-0DDC8B39B2F4}"/>
    <dgm:cxn modelId="{A09260C5-7374-41C1-98C9-D924412BC3C7}" srcId="{7C08F609-0764-4B46-B311-D62D1D1E8D63}" destId="{F9BAF9CF-1B40-4064-A92D-ABDEF3C8450D}" srcOrd="2" destOrd="0" parTransId="{D3566110-84FF-402B-BCE6-E05ACA6B8650}" sibTransId="{665942DA-DB35-49F4-A145-3413EF507271}"/>
    <dgm:cxn modelId="{0934CBCB-F579-44B0-B9F7-E3090D385898}" type="presOf" srcId="{D3566110-84FF-402B-BCE6-E05ACA6B8650}" destId="{E0A0FD19-D3BF-474A-88D7-9B4D336B3ED5}" srcOrd="0" destOrd="0" presId="urn:microsoft.com/office/officeart/2005/8/layout/orgChart1"/>
    <dgm:cxn modelId="{7D5CF4CE-DC89-4C28-B407-AB0E9E4D88E1}" type="presOf" srcId="{3CEDE682-0364-4604-BA50-34E5F8A1D800}" destId="{0F308C21-1354-4ACD-AEC7-83021AEBB5E3}" srcOrd="1" destOrd="0" presId="urn:microsoft.com/office/officeart/2005/8/layout/orgChart1"/>
    <dgm:cxn modelId="{87AB31CF-B5CF-4204-A74E-FB4FD99298C7}" type="presOf" srcId="{3CEDE682-0364-4604-BA50-34E5F8A1D800}" destId="{E50738BC-2B5D-4330-8918-28A314F25E52}" srcOrd="0" destOrd="0" presId="urn:microsoft.com/office/officeart/2005/8/layout/orgChart1"/>
    <dgm:cxn modelId="{63F0FDD0-5E45-4324-9342-656AAE8C9E05}" type="presOf" srcId="{24307E79-8F99-4C4B-81CF-D95BE7814061}" destId="{7B088CF9-3028-4EB3-AD31-F97AB8C890A6}" srcOrd="1" destOrd="0" presId="urn:microsoft.com/office/officeart/2005/8/layout/orgChart1"/>
    <dgm:cxn modelId="{363A17DC-1703-4060-B028-15D1B0AB3B52}" srcId="{7C08F609-0764-4B46-B311-D62D1D1E8D63}" destId="{4CBB69EA-B413-4B2A-B578-A52310D0A9C6}" srcOrd="1" destOrd="0" parTransId="{3A146909-3094-4560-BB59-B9814F43C5C2}" sibTransId="{15A44C3A-0A59-4CA8-A05E-06BC33677236}"/>
    <dgm:cxn modelId="{06CDFDE1-BD2D-4B45-8024-A3102B0C8A2A}" type="presOf" srcId="{18E1C18E-7A19-4602-8B2E-9F4656C2BEE8}" destId="{A59D8AFF-F0D9-48F6-8810-ABD4CE17EF90}" srcOrd="1" destOrd="0" presId="urn:microsoft.com/office/officeart/2005/8/layout/orgChart1"/>
    <dgm:cxn modelId="{FE1A9DF2-B37C-4B83-ACE3-05C1A67BF64F}" type="presOf" srcId="{CA3EA460-DBD8-4BF3-AB5A-CCDD42EC4E46}" destId="{77420C7A-110E-40EB-ACEA-8345D1C9B1C4}" srcOrd="1" destOrd="0" presId="urn:microsoft.com/office/officeart/2005/8/layout/orgChart1"/>
    <dgm:cxn modelId="{1BE3DFF3-E05C-4982-A195-673291A1C0AD}" srcId="{24307E79-8F99-4C4B-81CF-D95BE7814061}" destId="{3CEDE682-0364-4604-BA50-34E5F8A1D800}" srcOrd="3" destOrd="0" parTransId="{C98449AE-39DE-4D4A-85AC-BAEBBA7DAC77}" sibTransId="{D1A60CA8-91D0-4ADC-94D3-72D23544146A}"/>
    <dgm:cxn modelId="{C7FBAEF4-A387-430F-90C3-EE409116CBDD}" type="presOf" srcId="{C119B6F3-CE23-4DC1-8D1C-3FC72FD3BC04}" destId="{524671A1-420D-47A1-A347-80DE4B263268}" srcOrd="0" destOrd="0" presId="urn:microsoft.com/office/officeart/2005/8/layout/orgChart1"/>
    <dgm:cxn modelId="{F46F40F6-0B08-438C-9787-FA028B5FA0A0}" type="presOf" srcId="{3AA6353A-7A40-41E5-9DD1-020F628B4C04}" destId="{9EDC4E8F-BC3D-4F7D-966A-7FDBE9F4152B}" srcOrd="1" destOrd="0" presId="urn:microsoft.com/office/officeart/2005/8/layout/orgChart1"/>
    <dgm:cxn modelId="{50B9BBF6-93B1-4AC0-A866-CA44EAECEE47}" srcId="{24307E79-8F99-4C4B-81CF-D95BE7814061}" destId="{3AA6353A-7A40-41E5-9DD1-020F628B4C04}" srcOrd="0" destOrd="0" parTransId="{CB7862B6-4FA0-48B1-B591-549C8C25F187}" sibTransId="{50457029-1E6C-475D-BC20-20176D40F9B6}"/>
    <dgm:cxn modelId="{40876312-F716-47D1-A1DC-A1F6DBB3B454}" type="presParOf" srcId="{6D65A444-D8D3-40A2-8443-44E9B79126A8}" destId="{B99BB753-FDC9-44BD-AC24-F69987509F03}" srcOrd="0" destOrd="0" presId="urn:microsoft.com/office/officeart/2005/8/layout/orgChart1"/>
    <dgm:cxn modelId="{64369CEC-CE84-4A02-99A4-C9273873BCCA}" type="presParOf" srcId="{B99BB753-FDC9-44BD-AC24-F69987509F03}" destId="{75D4ED99-4735-4414-A4D7-7A1ADD737055}" srcOrd="0" destOrd="0" presId="urn:microsoft.com/office/officeart/2005/8/layout/orgChart1"/>
    <dgm:cxn modelId="{FD0A4E1D-A932-49DE-A376-B3F12EA8DE76}" type="presParOf" srcId="{75D4ED99-4735-4414-A4D7-7A1ADD737055}" destId="{6967EA9D-9DD3-4484-BB97-ACB73A982821}" srcOrd="0" destOrd="0" presId="urn:microsoft.com/office/officeart/2005/8/layout/orgChart1"/>
    <dgm:cxn modelId="{DBED1CA6-804F-49AA-B743-8219EF3F3820}" type="presParOf" srcId="{75D4ED99-4735-4414-A4D7-7A1ADD737055}" destId="{A59D8AFF-F0D9-48F6-8810-ABD4CE17EF90}" srcOrd="1" destOrd="0" presId="urn:microsoft.com/office/officeart/2005/8/layout/orgChart1"/>
    <dgm:cxn modelId="{3D3473C7-0893-400E-8F53-0ADEA7BB966B}" type="presParOf" srcId="{B99BB753-FDC9-44BD-AC24-F69987509F03}" destId="{832E2E21-B06A-4C41-BD16-D5E065B4BEF9}" srcOrd="1" destOrd="0" presId="urn:microsoft.com/office/officeart/2005/8/layout/orgChart1"/>
    <dgm:cxn modelId="{DA82E928-F116-4ECB-9FD7-5AD4E9D1F56A}" type="presParOf" srcId="{832E2E21-B06A-4C41-BD16-D5E065B4BEF9}" destId="{426A839F-DD51-48EB-939D-9D869DF84BD1}" srcOrd="0" destOrd="0" presId="urn:microsoft.com/office/officeart/2005/8/layout/orgChart1"/>
    <dgm:cxn modelId="{47B9D0D6-BB5E-4F60-BEBA-1EE78F403AB5}" type="presParOf" srcId="{832E2E21-B06A-4C41-BD16-D5E065B4BEF9}" destId="{BA4C12AB-444F-4061-B8EF-57BE4866C2DA}" srcOrd="1" destOrd="0" presId="urn:microsoft.com/office/officeart/2005/8/layout/orgChart1"/>
    <dgm:cxn modelId="{2843D717-09C9-4E25-BAA5-8BA998D4D566}" type="presParOf" srcId="{BA4C12AB-444F-4061-B8EF-57BE4866C2DA}" destId="{6C420919-E8D3-47C0-ACFC-6878AEA13A77}" srcOrd="0" destOrd="0" presId="urn:microsoft.com/office/officeart/2005/8/layout/orgChart1"/>
    <dgm:cxn modelId="{80AE0037-CBEB-479B-8574-A51A95223759}" type="presParOf" srcId="{6C420919-E8D3-47C0-ACFC-6878AEA13A77}" destId="{1CBB1120-E194-4440-877C-53452FEDFDE9}" srcOrd="0" destOrd="0" presId="urn:microsoft.com/office/officeart/2005/8/layout/orgChart1"/>
    <dgm:cxn modelId="{D86DA19D-3109-4905-A528-96E48A24CD90}" type="presParOf" srcId="{6C420919-E8D3-47C0-ACFC-6878AEA13A77}" destId="{7B088CF9-3028-4EB3-AD31-F97AB8C890A6}" srcOrd="1" destOrd="0" presId="urn:microsoft.com/office/officeart/2005/8/layout/orgChart1"/>
    <dgm:cxn modelId="{319CF398-AEA8-4552-9F55-D5E6F4420F94}" type="presParOf" srcId="{BA4C12AB-444F-4061-B8EF-57BE4866C2DA}" destId="{C7A3FCD2-C214-43E1-AD5C-636A4509F136}" srcOrd="1" destOrd="0" presId="urn:microsoft.com/office/officeart/2005/8/layout/orgChart1"/>
    <dgm:cxn modelId="{251B2A74-0CB6-4FAD-9635-C9CEAF56B47D}" type="presParOf" srcId="{C7A3FCD2-C214-43E1-AD5C-636A4509F136}" destId="{FAADFE42-FBF2-4F64-8D6F-A9BFEF24EAC8}" srcOrd="0" destOrd="0" presId="urn:microsoft.com/office/officeart/2005/8/layout/orgChart1"/>
    <dgm:cxn modelId="{C927DE81-D041-4908-AE1B-916000C28220}" type="presParOf" srcId="{C7A3FCD2-C214-43E1-AD5C-636A4509F136}" destId="{385FA800-A397-43B0-8305-4AAFFC947D52}" srcOrd="1" destOrd="0" presId="urn:microsoft.com/office/officeart/2005/8/layout/orgChart1"/>
    <dgm:cxn modelId="{22C4FCB7-E652-4599-90A3-9B969C421FFC}" type="presParOf" srcId="{385FA800-A397-43B0-8305-4AAFFC947D52}" destId="{A8883A78-6302-4201-ABFC-B0E6DB1D05F6}" srcOrd="0" destOrd="0" presId="urn:microsoft.com/office/officeart/2005/8/layout/orgChart1"/>
    <dgm:cxn modelId="{6639E639-BA23-4878-9376-B7ABDC5B9A1A}" type="presParOf" srcId="{A8883A78-6302-4201-ABFC-B0E6DB1D05F6}" destId="{6150EEA8-22F7-4F79-9CB9-7658E251CDE0}" srcOrd="0" destOrd="0" presId="urn:microsoft.com/office/officeart/2005/8/layout/orgChart1"/>
    <dgm:cxn modelId="{BB630BC0-8D46-4327-8C0B-C79494C8E53C}" type="presParOf" srcId="{A8883A78-6302-4201-ABFC-B0E6DB1D05F6}" destId="{9EDC4E8F-BC3D-4F7D-966A-7FDBE9F4152B}" srcOrd="1" destOrd="0" presId="urn:microsoft.com/office/officeart/2005/8/layout/orgChart1"/>
    <dgm:cxn modelId="{D47979FD-BFC0-4E9E-B511-A04350C8CD92}" type="presParOf" srcId="{385FA800-A397-43B0-8305-4AAFFC947D52}" destId="{2CA14CA4-B17A-4971-BE25-20B9413B95D4}" srcOrd="1" destOrd="0" presId="urn:microsoft.com/office/officeart/2005/8/layout/orgChart1"/>
    <dgm:cxn modelId="{732D0505-1A72-4148-9468-F6E534E5743D}" type="presParOf" srcId="{385FA800-A397-43B0-8305-4AAFFC947D52}" destId="{0F4386B9-A451-4B90-A8AE-4DE10C9D1657}" srcOrd="2" destOrd="0" presId="urn:microsoft.com/office/officeart/2005/8/layout/orgChart1"/>
    <dgm:cxn modelId="{59CDCC0A-D5BD-4560-BDAB-44E5921403D5}" type="presParOf" srcId="{C7A3FCD2-C214-43E1-AD5C-636A4509F136}" destId="{E8B15CFA-DB78-421A-A441-E5F3E74CB560}" srcOrd="2" destOrd="0" presId="urn:microsoft.com/office/officeart/2005/8/layout/orgChart1"/>
    <dgm:cxn modelId="{20660362-0ED8-4B8D-AEDE-9A938F585889}" type="presParOf" srcId="{C7A3FCD2-C214-43E1-AD5C-636A4509F136}" destId="{E36CFDE3-DBE5-4FFB-A7C3-88503FA7E75C}" srcOrd="3" destOrd="0" presId="urn:microsoft.com/office/officeart/2005/8/layout/orgChart1"/>
    <dgm:cxn modelId="{6C28FCC8-F299-4B56-B7EC-3CA13F726B6A}" type="presParOf" srcId="{E36CFDE3-DBE5-4FFB-A7C3-88503FA7E75C}" destId="{DC698CF4-CA5A-4E2C-BE30-34019C520791}" srcOrd="0" destOrd="0" presId="urn:microsoft.com/office/officeart/2005/8/layout/orgChart1"/>
    <dgm:cxn modelId="{D6029878-F208-41CD-9E9B-76C5BC48B9AF}" type="presParOf" srcId="{DC698CF4-CA5A-4E2C-BE30-34019C520791}" destId="{A13664E6-04CB-4C8B-B227-432FE80313E4}" srcOrd="0" destOrd="0" presId="urn:microsoft.com/office/officeart/2005/8/layout/orgChart1"/>
    <dgm:cxn modelId="{536CBCA6-B690-433C-9260-1AE27141ADD9}" type="presParOf" srcId="{DC698CF4-CA5A-4E2C-BE30-34019C520791}" destId="{955325E2-AA9B-4762-BBD0-98F531DB82B6}" srcOrd="1" destOrd="0" presId="urn:microsoft.com/office/officeart/2005/8/layout/orgChart1"/>
    <dgm:cxn modelId="{07F0059B-1D23-4F71-8C5A-7A495E14CDFD}" type="presParOf" srcId="{E36CFDE3-DBE5-4FFB-A7C3-88503FA7E75C}" destId="{29360FA5-A5BE-45B9-B0AC-214FC11DE299}" srcOrd="1" destOrd="0" presId="urn:microsoft.com/office/officeart/2005/8/layout/orgChart1"/>
    <dgm:cxn modelId="{BF5705C1-9D71-46A0-A5EC-3049E2E163F3}" type="presParOf" srcId="{E36CFDE3-DBE5-4FFB-A7C3-88503FA7E75C}" destId="{F6CF19FE-E768-4C20-8DC7-2C0288A7E183}" srcOrd="2" destOrd="0" presId="urn:microsoft.com/office/officeart/2005/8/layout/orgChart1"/>
    <dgm:cxn modelId="{AEA58B1E-DF54-47AC-AE52-BB62215B1ED4}" type="presParOf" srcId="{C7A3FCD2-C214-43E1-AD5C-636A4509F136}" destId="{568AE420-1F08-4720-AAF8-9E3083EA974E}" srcOrd="4" destOrd="0" presId="urn:microsoft.com/office/officeart/2005/8/layout/orgChart1"/>
    <dgm:cxn modelId="{8C63E55A-FB99-4139-9A01-A90E1C8BA466}" type="presParOf" srcId="{C7A3FCD2-C214-43E1-AD5C-636A4509F136}" destId="{C3687BE6-F31B-46A5-8684-17155F2037BE}" srcOrd="5" destOrd="0" presId="urn:microsoft.com/office/officeart/2005/8/layout/orgChart1"/>
    <dgm:cxn modelId="{3FE29FE9-6CC3-4037-B932-97F66FBFE14F}" type="presParOf" srcId="{C3687BE6-F31B-46A5-8684-17155F2037BE}" destId="{6A218C02-DBC7-44B1-B4B5-97FE3EF59144}" srcOrd="0" destOrd="0" presId="urn:microsoft.com/office/officeart/2005/8/layout/orgChart1"/>
    <dgm:cxn modelId="{E2A77290-4529-4CED-BFCB-0DED0B129BC6}" type="presParOf" srcId="{6A218C02-DBC7-44B1-B4B5-97FE3EF59144}" destId="{D1A1B2B7-632D-44E1-9377-1F956D4AAEC3}" srcOrd="0" destOrd="0" presId="urn:microsoft.com/office/officeart/2005/8/layout/orgChart1"/>
    <dgm:cxn modelId="{5C812D4F-DF6E-4890-BD2A-A303C7865E4D}" type="presParOf" srcId="{6A218C02-DBC7-44B1-B4B5-97FE3EF59144}" destId="{741FC40D-B9DA-41BE-A27A-7A4C4EFA1860}" srcOrd="1" destOrd="0" presId="urn:microsoft.com/office/officeart/2005/8/layout/orgChart1"/>
    <dgm:cxn modelId="{27E693D7-524B-4BF4-826B-B5135EFCF5B5}" type="presParOf" srcId="{C3687BE6-F31B-46A5-8684-17155F2037BE}" destId="{ABA89C76-7E0D-4DB1-99AA-3985B2980C42}" srcOrd="1" destOrd="0" presId="urn:microsoft.com/office/officeart/2005/8/layout/orgChart1"/>
    <dgm:cxn modelId="{CC1EB3AC-9C8E-49AE-BAAD-9DAE3B9E0FAC}" type="presParOf" srcId="{C3687BE6-F31B-46A5-8684-17155F2037BE}" destId="{AD1A8A99-4EB3-414B-BBBC-D89939A8C271}" srcOrd="2" destOrd="0" presId="urn:microsoft.com/office/officeart/2005/8/layout/orgChart1"/>
    <dgm:cxn modelId="{D3562437-62F2-4AC2-9E5C-EEEBE3DA083A}" type="presParOf" srcId="{C7A3FCD2-C214-43E1-AD5C-636A4509F136}" destId="{C6A600CC-43B0-4D83-9175-AA9747D1DAA6}" srcOrd="6" destOrd="0" presId="urn:microsoft.com/office/officeart/2005/8/layout/orgChart1"/>
    <dgm:cxn modelId="{4D25EEAC-A1F9-404B-8448-2ECC60568EA8}" type="presParOf" srcId="{C7A3FCD2-C214-43E1-AD5C-636A4509F136}" destId="{97478369-E67B-44FA-A1D7-DBFD60A430D8}" srcOrd="7" destOrd="0" presId="urn:microsoft.com/office/officeart/2005/8/layout/orgChart1"/>
    <dgm:cxn modelId="{AB4BBE90-448D-489F-AEC7-C5C7625FF500}" type="presParOf" srcId="{97478369-E67B-44FA-A1D7-DBFD60A430D8}" destId="{A2CE6C40-140A-4A87-B8EC-DF2FB6FC9777}" srcOrd="0" destOrd="0" presId="urn:microsoft.com/office/officeart/2005/8/layout/orgChart1"/>
    <dgm:cxn modelId="{539C0FF2-847D-400E-8866-1531E1CDF97B}" type="presParOf" srcId="{A2CE6C40-140A-4A87-B8EC-DF2FB6FC9777}" destId="{E50738BC-2B5D-4330-8918-28A314F25E52}" srcOrd="0" destOrd="0" presId="urn:microsoft.com/office/officeart/2005/8/layout/orgChart1"/>
    <dgm:cxn modelId="{4049D722-F714-4964-80BC-2BE159B5A92B}" type="presParOf" srcId="{A2CE6C40-140A-4A87-B8EC-DF2FB6FC9777}" destId="{0F308C21-1354-4ACD-AEC7-83021AEBB5E3}" srcOrd="1" destOrd="0" presId="urn:microsoft.com/office/officeart/2005/8/layout/orgChart1"/>
    <dgm:cxn modelId="{DEEE72F0-A7EF-4804-AC66-D7489803AED6}" type="presParOf" srcId="{97478369-E67B-44FA-A1D7-DBFD60A430D8}" destId="{2CC725C2-EB3B-4110-BE30-AA6FD2C466CC}" srcOrd="1" destOrd="0" presId="urn:microsoft.com/office/officeart/2005/8/layout/orgChart1"/>
    <dgm:cxn modelId="{BB4053D2-0673-40E7-A704-5E797FE40BD2}" type="presParOf" srcId="{97478369-E67B-44FA-A1D7-DBFD60A430D8}" destId="{410C2271-B690-42E5-9A0B-293C8C5988B6}" srcOrd="2" destOrd="0" presId="urn:microsoft.com/office/officeart/2005/8/layout/orgChart1"/>
    <dgm:cxn modelId="{E3A91D4A-90CD-4C08-9070-0119BBB80F7C}" type="presParOf" srcId="{BA4C12AB-444F-4061-B8EF-57BE4866C2DA}" destId="{FE50331E-A745-42A0-95B2-2F0098DE2118}" srcOrd="2" destOrd="0" presId="urn:microsoft.com/office/officeart/2005/8/layout/orgChart1"/>
    <dgm:cxn modelId="{63307490-CC3E-47EC-88E2-A9E027EDF54F}" type="presParOf" srcId="{832E2E21-B06A-4C41-BD16-D5E065B4BEF9}" destId="{417D5991-B016-4798-A7FF-2EFEE7F67080}" srcOrd="2" destOrd="0" presId="urn:microsoft.com/office/officeart/2005/8/layout/orgChart1"/>
    <dgm:cxn modelId="{00E31CA3-85C1-49A5-9053-9749EC421752}" type="presParOf" srcId="{832E2E21-B06A-4C41-BD16-D5E065B4BEF9}" destId="{3E70C725-A896-4619-8443-DA63A46698BB}" srcOrd="3" destOrd="0" presId="urn:microsoft.com/office/officeart/2005/8/layout/orgChart1"/>
    <dgm:cxn modelId="{5EDDBF85-506C-4891-9F69-C87A18CF5A17}" type="presParOf" srcId="{3E70C725-A896-4619-8443-DA63A46698BB}" destId="{8A022F63-59F1-4FB0-AFE1-9C61D46F4F6A}" srcOrd="0" destOrd="0" presId="urn:microsoft.com/office/officeart/2005/8/layout/orgChart1"/>
    <dgm:cxn modelId="{9B687616-544B-4D47-BF8B-B44AFB287DB6}" type="presParOf" srcId="{8A022F63-59F1-4FB0-AFE1-9C61D46F4F6A}" destId="{FC1B8A44-AB84-4D2A-8A5A-139AF9D757CF}" srcOrd="0" destOrd="0" presId="urn:microsoft.com/office/officeart/2005/8/layout/orgChart1"/>
    <dgm:cxn modelId="{F74A4776-F633-4FD1-95FB-3494456F14A9}" type="presParOf" srcId="{8A022F63-59F1-4FB0-AFE1-9C61D46F4F6A}" destId="{ECDB9B7D-C5FF-4CAA-A0B2-5FD7338D880E}" srcOrd="1" destOrd="0" presId="urn:microsoft.com/office/officeart/2005/8/layout/orgChart1"/>
    <dgm:cxn modelId="{8203B950-F212-4EFC-AB0C-0AC3691E3EAE}" type="presParOf" srcId="{3E70C725-A896-4619-8443-DA63A46698BB}" destId="{8F4245E2-6540-476B-A636-F4676FEE9954}" srcOrd="1" destOrd="0" presId="urn:microsoft.com/office/officeart/2005/8/layout/orgChart1"/>
    <dgm:cxn modelId="{5A7A93D9-406A-46D1-A68F-22A529FD4BF2}" type="presParOf" srcId="{8F4245E2-6540-476B-A636-F4676FEE9954}" destId="{524671A1-420D-47A1-A347-80DE4B263268}" srcOrd="0" destOrd="0" presId="urn:microsoft.com/office/officeart/2005/8/layout/orgChart1"/>
    <dgm:cxn modelId="{82887B40-AE35-4FBB-91E5-A5EC4F55FBEB}" type="presParOf" srcId="{8F4245E2-6540-476B-A636-F4676FEE9954}" destId="{78E7E9CF-7CBD-410B-AA68-7597E6B97C38}" srcOrd="1" destOrd="0" presId="urn:microsoft.com/office/officeart/2005/8/layout/orgChart1"/>
    <dgm:cxn modelId="{7B039182-A910-477E-BC58-5239101EE703}" type="presParOf" srcId="{78E7E9CF-7CBD-410B-AA68-7597E6B97C38}" destId="{654C4C12-9FA3-4EEF-9CEC-21F5EA85845C}" srcOrd="0" destOrd="0" presId="urn:microsoft.com/office/officeart/2005/8/layout/orgChart1"/>
    <dgm:cxn modelId="{1DF054DE-4784-431D-983E-EAA1BF829533}" type="presParOf" srcId="{654C4C12-9FA3-4EEF-9CEC-21F5EA85845C}" destId="{BEF56C29-B5DB-435F-A1DA-5A56B83AD959}" srcOrd="0" destOrd="0" presId="urn:microsoft.com/office/officeart/2005/8/layout/orgChart1"/>
    <dgm:cxn modelId="{8A1105DB-AE56-47A8-83C2-6D3164EEE197}" type="presParOf" srcId="{654C4C12-9FA3-4EEF-9CEC-21F5EA85845C}" destId="{77420C7A-110E-40EB-ACEA-8345D1C9B1C4}" srcOrd="1" destOrd="0" presId="urn:microsoft.com/office/officeart/2005/8/layout/orgChart1"/>
    <dgm:cxn modelId="{CAC52829-7A45-4DD7-9604-11E92A677AE8}" type="presParOf" srcId="{78E7E9CF-7CBD-410B-AA68-7597E6B97C38}" destId="{D7E83D4C-4469-4A11-A84C-1A8375F9CBE7}" srcOrd="1" destOrd="0" presId="urn:microsoft.com/office/officeart/2005/8/layout/orgChart1"/>
    <dgm:cxn modelId="{62DE8686-20D2-408A-8375-52DE01199FAB}" type="presParOf" srcId="{78E7E9CF-7CBD-410B-AA68-7597E6B97C38}" destId="{21FF73D7-74EB-49C2-A1CF-00679693EFFF}" srcOrd="2" destOrd="0" presId="urn:microsoft.com/office/officeart/2005/8/layout/orgChart1"/>
    <dgm:cxn modelId="{C49D9784-15DD-4E97-886B-307B5678FE37}" type="presParOf" srcId="{8F4245E2-6540-476B-A636-F4676FEE9954}" destId="{CE7591D0-D230-4424-BE34-8EB00F347F3B}" srcOrd="2" destOrd="0" presId="urn:microsoft.com/office/officeart/2005/8/layout/orgChart1"/>
    <dgm:cxn modelId="{7AFBCEF2-CF68-43D7-B8E4-4C558B277755}" type="presParOf" srcId="{8F4245E2-6540-476B-A636-F4676FEE9954}" destId="{D1DF0F5C-751C-4A2B-9CC3-66E086AA007F}" srcOrd="3" destOrd="0" presId="urn:microsoft.com/office/officeart/2005/8/layout/orgChart1"/>
    <dgm:cxn modelId="{D7A72C81-FB63-414A-89FE-64F947542BF8}" type="presParOf" srcId="{D1DF0F5C-751C-4A2B-9CC3-66E086AA007F}" destId="{E06A0B80-EF89-4562-88A7-3B2B0AFF3BBA}" srcOrd="0" destOrd="0" presId="urn:microsoft.com/office/officeart/2005/8/layout/orgChart1"/>
    <dgm:cxn modelId="{8DAA4989-4FA6-4A7C-948B-54486923A9E6}" type="presParOf" srcId="{E06A0B80-EF89-4562-88A7-3B2B0AFF3BBA}" destId="{9239C18D-8373-454C-B38D-FF411E610D5F}" srcOrd="0" destOrd="0" presId="urn:microsoft.com/office/officeart/2005/8/layout/orgChart1"/>
    <dgm:cxn modelId="{4B957A19-8F84-4E1C-A1D3-94C30F762035}" type="presParOf" srcId="{E06A0B80-EF89-4562-88A7-3B2B0AFF3BBA}" destId="{B1307FE0-6D6B-44E3-B94F-E2BDC6B47091}" srcOrd="1" destOrd="0" presId="urn:microsoft.com/office/officeart/2005/8/layout/orgChart1"/>
    <dgm:cxn modelId="{CCA6B65A-54B4-40B3-8A4C-C193A6C934C9}" type="presParOf" srcId="{D1DF0F5C-751C-4A2B-9CC3-66E086AA007F}" destId="{DD43D0DA-96B5-4389-B10D-4B1792F325E0}" srcOrd="1" destOrd="0" presId="urn:microsoft.com/office/officeart/2005/8/layout/orgChart1"/>
    <dgm:cxn modelId="{A9408B68-C776-4506-B78B-C7A285FBFE54}" type="presParOf" srcId="{D1DF0F5C-751C-4A2B-9CC3-66E086AA007F}" destId="{3DA611BB-EB47-4B63-8066-56FE76DE7F08}" srcOrd="2" destOrd="0" presId="urn:microsoft.com/office/officeart/2005/8/layout/orgChart1"/>
    <dgm:cxn modelId="{D65D0187-9394-4B84-9E49-E615DC7058A1}" type="presParOf" srcId="{8F4245E2-6540-476B-A636-F4676FEE9954}" destId="{E0A0FD19-D3BF-474A-88D7-9B4D336B3ED5}" srcOrd="4" destOrd="0" presId="urn:microsoft.com/office/officeart/2005/8/layout/orgChart1"/>
    <dgm:cxn modelId="{A6D578E3-7B3C-4F5B-ABE9-4E285F663AA4}" type="presParOf" srcId="{8F4245E2-6540-476B-A636-F4676FEE9954}" destId="{A1CA0489-65A4-45D9-8334-493BC7441FE8}" srcOrd="5" destOrd="0" presId="urn:microsoft.com/office/officeart/2005/8/layout/orgChart1"/>
    <dgm:cxn modelId="{3947271F-012C-40F7-B327-ABC1D1230E2E}" type="presParOf" srcId="{A1CA0489-65A4-45D9-8334-493BC7441FE8}" destId="{46FF0A63-9787-4C20-B35E-827462BA1120}" srcOrd="0" destOrd="0" presId="urn:microsoft.com/office/officeart/2005/8/layout/orgChart1"/>
    <dgm:cxn modelId="{0257FD4E-F604-4FDB-BA36-FD5963FB4AA2}" type="presParOf" srcId="{46FF0A63-9787-4C20-B35E-827462BA1120}" destId="{BF523C29-0F23-417B-87FB-C00B789B5111}" srcOrd="0" destOrd="0" presId="urn:microsoft.com/office/officeart/2005/8/layout/orgChart1"/>
    <dgm:cxn modelId="{33CB2D07-3B83-46C5-83E1-457162C1B139}" type="presParOf" srcId="{46FF0A63-9787-4C20-B35E-827462BA1120}" destId="{80DE4B63-18F0-44D3-A4B1-872DFAE3082D}" srcOrd="1" destOrd="0" presId="urn:microsoft.com/office/officeart/2005/8/layout/orgChart1"/>
    <dgm:cxn modelId="{1197335A-0F42-49F9-99A4-C474AA4AD916}" type="presParOf" srcId="{A1CA0489-65A4-45D9-8334-493BC7441FE8}" destId="{94ECB663-238D-4BF9-AFA0-C80CF6CB6EBE}" srcOrd="1" destOrd="0" presId="urn:microsoft.com/office/officeart/2005/8/layout/orgChart1"/>
    <dgm:cxn modelId="{769593F9-F9C3-46E0-869D-F3401FAAD323}" type="presParOf" srcId="{A1CA0489-65A4-45D9-8334-493BC7441FE8}" destId="{516A67BF-CC9E-48D5-B2CA-2D764359D95B}" srcOrd="2" destOrd="0" presId="urn:microsoft.com/office/officeart/2005/8/layout/orgChart1"/>
    <dgm:cxn modelId="{6154A2F5-991B-4E50-86CD-86FC9D2F4E12}" type="presParOf" srcId="{3E70C725-A896-4619-8443-DA63A46698BB}" destId="{44D84A57-6ED0-447F-9DFB-463925A8729C}" srcOrd="2" destOrd="0" presId="urn:microsoft.com/office/officeart/2005/8/layout/orgChart1"/>
    <dgm:cxn modelId="{27E9F626-DA53-4159-B5A9-F88D2AB81D0E}" type="presParOf" srcId="{B99BB753-FDC9-44BD-AC24-F69987509F03}" destId="{5382A772-0D08-49C8-BF8B-A6B13F61FD63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D059D2-CC45-40ED-A0C2-372125F33B47}" type="doc">
      <dgm:prSet loTypeId="urn:microsoft.com/office/officeart/2005/8/layout/orgChart1" loCatId="hierarchy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en-IN"/>
        </a:p>
      </dgm:t>
    </dgm:pt>
    <dgm:pt modelId="{18E1C18E-7A19-4602-8B2E-9F4656C2BEE8}">
      <dgm:prSet phldrT="[Text]"/>
      <dgm:spPr/>
      <dgm:t>
        <a:bodyPr/>
        <a:lstStyle/>
        <a:p>
          <a:r>
            <a:rPr lang="en-IN" dirty="0"/>
            <a:t>N &amp; S</a:t>
          </a:r>
        </a:p>
      </dgm:t>
    </dgm:pt>
    <dgm:pt modelId="{C9163DD5-51ED-405F-BB18-1E66961CBBB0}" type="parTrans" cxnId="{5D7D80C3-7B0C-4C28-BAB9-2D4D942EBE36}">
      <dgm:prSet/>
      <dgm:spPr/>
      <dgm:t>
        <a:bodyPr/>
        <a:lstStyle/>
        <a:p>
          <a:endParaRPr lang="en-IN"/>
        </a:p>
      </dgm:t>
    </dgm:pt>
    <dgm:pt modelId="{6EF23177-F7A5-4D00-B08A-0DDC8B39B2F4}" type="sibTrans" cxnId="{5D7D80C3-7B0C-4C28-BAB9-2D4D942EBE36}">
      <dgm:prSet/>
      <dgm:spPr/>
      <dgm:t>
        <a:bodyPr/>
        <a:lstStyle/>
        <a:p>
          <a:endParaRPr lang="en-IN"/>
        </a:p>
      </dgm:t>
    </dgm:pt>
    <dgm:pt modelId="{24307E79-8F99-4C4B-81CF-D95BE7814061}">
      <dgm:prSet phldrT="[Text]"/>
      <dgm:spPr/>
      <dgm:t>
        <a:bodyPr/>
        <a:lstStyle/>
        <a:p>
          <a:r>
            <a:rPr lang="en-IN" dirty="0"/>
            <a:t>Networking</a:t>
          </a:r>
        </a:p>
      </dgm:t>
    </dgm:pt>
    <dgm:pt modelId="{7C0CD625-8D5E-42BD-8A90-D8B629719F6C}" type="sibTrans" cxnId="{6986B45D-47F3-4052-8F93-29EFFACABC1D}">
      <dgm:prSet/>
      <dgm:spPr/>
      <dgm:t>
        <a:bodyPr/>
        <a:lstStyle/>
        <a:p>
          <a:endParaRPr lang="en-IN"/>
        </a:p>
      </dgm:t>
    </dgm:pt>
    <dgm:pt modelId="{929909B2-737B-4ED3-886C-3BC802D0C0B0}" type="parTrans" cxnId="{6986B45D-47F3-4052-8F93-29EFFACABC1D}">
      <dgm:prSet/>
      <dgm:spPr/>
      <dgm:t>
        <a:bodyPr/>
        <a:lstStyle/>
        <a:p>
          <a:endParaRPr lang="en-IN"/>
        </a:p>
      </dgm:t>
    </dgm:pt>
    <dgm:pt modelId="{A34745C0-D3DB-4DCE-9B57-A093BCB5BBE9}">
      <dgm:prSet phldrT="[Text]"/>
      <dgm:spPr/>
      <dgm:t>
        <a:bodyPr/>
        <a:lstStyle/>
        <a:p>
          <a:r>
            <a:rPr lang="en-IN" dirty="0"/>
            <a:t>Storage </a:t>
          </a:r>
        </a:p>
      </dgm:t>
    </dgm:pt>
    <dgm:pt modelId="{3FBC88BE-398F-4C8D-920C-7F53A4654A66}" type="parTrans" cxnId="{39788CED-9FD9-40BD-8B9A-6A6C118C2FA7}">
      <dgm:prSet/>
      <dgm:spPr/>
      <dgm:t>
        <a:bodyPr/>
        <a:lstStyle/>
        <a:p>
          <a:endParaRPr lang="en-IN"/>
        </a:p>
      </dgm:t>
    </dgm:pt>
    <dgm:pt modelId="{23ECDF25-2786-4A32-BDDB-92D832972D04}" type="sibTrans" cxnId="{39788CED-9FD9-40BD-8B9A-6A6C118C2FA7}">
      <dgm:prSet/>
      <dgm:spPr/>
      <dgm:t>
        <a:bodyPr/>
        <a:lstStyle/>
        <a:p>
          <a:endParaRPr lang="en-IN"/>
        </a:p>
      </dgm:t>
    </dgm:pt>
    <dgm:pt modelId="{BA235B67-FCC9-4F06-B2B1-186391BE378B}">
      <dgm:prSet phldrT="[Text]"/>
      <dgm:spPr/>
      <dgm:t>
        <a:bodyPr/>
        <a:lstStyle/>
        <a:p>
          <a:r>
            <a:rPr lang="en-IN" dirty="0"/>
            <a:t>WI Fi Extender</a:t>
          </a:r>
        </a:p>
      </dgm:t>
    </dgm:pt>
    <dgm:pt modelId="{9164CC69-D721-48A5-BD53-BC5D23A20EFD}" type="sibTrans" cxnId="{6E154883-4792-48C0-B129-4556E6636E57}">
      <dgm:prSet/>
      <dgm:spPr/>
      <dgm:t>
        <a:bodyPr/>
        <a:lstStyle/>
        <a:p>
          <a:endParaRPr lang="en-IN"/>
        </a:p>
      </dgm:t>
    </dgm:pt>
    <dgm:pt modelId="{721F8C5E-32B5-49EA-8875-BC82904329F7}" type="parTrans" cxnId="{6E154883-4792-48C0-B129-4556E6636E57}">
      <dgm:prSet/>
      <dgm:spPr/>
      <dgm:t>
        <a:bodyPr/>
        <a:lstStyle/>
        <a:p>
          <a:endParaRPr lang="en-IN"/>
        </a:p>
      </dgm:t>
    </dgm:pt>
    <dgm:pt modelId="{734136F1-26F5-43B0-8BD4-8220FFEEBBE1}">
      <dgm:prSet phldrT="[Text]"/>
      <dgm:spPr/>
      <dgm:t>
        <a:bodyPr/>
        <a:lstStyle/>
        <a:p>
          <a:r>
            <a:rPr lang="en-IN" dirty="0"/>
            <a:t>External SSD</a:t>
          </a:r>
        </a:p>
      </dgm:t>
    </dgm:pt>
    <dgm:pt modelId="{040A8F20-37FC-4CCD-86FF-A0C60A2CAB9E}" type="parTrans" cxnId="{C37B1726-22B9-40CA-B796-A3E449DE910A}">
      <dgm:prSet/>
      <dgm:spPr/>
      <dgm:t>
        <a:bodyPr/>
        <a:lstStyle/>
        <a:p>
          <a:endParaRPr lang="en-IN"/>
        </a:p>
      </dgm:t>
    </dgm:pt>
    <dgm:pt modelId="{D5AB4F46-3212-4642-B701-AB25207D1B6F}" type="sibTrans" cxnId="{C37B1726-22B9-40CA-B796-A3E449DE910A}">
      <dgm:prSet/>
      <dgm:spPr/>
      <dgm:t>
        <a:bodyPr/>
        <a:lstStyle/>
        <a:p>
          <a:endParaRPr lang="en-IN"/>
        </a:p>
      </dgm:t>
    </dgm:pt>
    <dgm:pt modelId="{E2D446BD-DB2D-4D70-8C6C-6485625410DC}">
      <dgm:prSet phldrT="[Text]"/>
      <dgm:spPr/>
      <dgm:t>
        <a:bodyPr/>
        <a:lstStyle/>
        <a:p>
          <a:r>
            <a:rPr lang="en-IN" dirty="0"/>
            <a:t>USB Flash drives </a:t>
          </a:r>
        </a:p>
      </dgm:t>
    </dgm:pt>
    <dgm:pt modelId="{684A785F-AE35-4B15-B78A-B3F8A2129D40}" type="parTrans" cxnId="{A4D5C7C4-286D-4A5F-AA57-D7365B583057}">
      <dgm:prSet/>
      <dgm:spPr/>
      <dgm:t>
        <a:bodyPr/>
        <a:lstStyle/>
        <a:p>
          <a:endParaRPr lang="en-IN"/>
        </a:p>
      </dgm:t>
    </dgm:pt>
    <dgm:pt modelId="{39CFA9C6-B00E-45CC-979F-559B7D22BCCE}" type="sibTrans" cxnId="{A4D5C7C4-286D-4A5F-AA57-D7365B583057}">
      <dgm:prSet/>
      <dgm:spPr/>
      <dgm:t>
        <a:bodyPr/>
        <a:lstStyle/>
        <a:p>
          <a:endParaRPr lang="en-IN"/>
        </a:p>
      </dgm:t>
    </dgm:pt>
    <dgm:pt modelId="{6D65A444-D8D3-40A2-8443-44E9B79126A8}" type="pres">
      <dgm:prSet presAssocID="{C3D059D2-CC45-40ED-A0C2-372125F33B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9BB753-FDC9-44BD-AC24-F69987509F03}" type="pres">
      <dgm:prSet presAssocID="{18E1C18E-7A19-4602-8B2E-9F4656C2BEE8}" presName="hierRoot1" presStyleCnt="0">
        <dgm:presLayoutVars>
          <dgm:hierBranch val="init"/>
        </dgm:presLayoutVars>
      </dgm:prSet>
      <dgm:spPr/>
    </dgm:pt>
    <dgm:pt modelId="{75D4ED99-4735-4414-A4D7-7A1ADD737055}" type="pres">
      <dgm:prSet presAssocID="{18E1C18E-7A19-4602-8B2E-9F4656C2BEE8}" presName="rootComposite1" presStyleCnt="0"/>
      <dgm:spPr/>
    </dgm:pt>
    <dgm:pt modelId="{6967EA9D-9DD3-4484-BB97-ACB73A982821}" type="pres">
      <dgm:prSet presAssocID="{18E1C18E-7A19-4602-8B2E-9F4656C2BEE8}" presName="rootText1" presStyleLbl="node0" presStyleIdx="0" presStyleCnt="1">
        <dgm:presLayoutVars>
          <dgm:chPref val="3"/>
        </dgm:presLayoutVars>
      </dgm:prSet>
      <dgm:spPr/>
    </dgm:pt>
    <dgm:pt modelId="{A59D8AFF-F0D9-48F6-8810-ABD4CE17EF90}" type="pres">
      <dgm:prSet presAssocID="{18E1C18E-7A19-4602-8B2E-9F4656C2BEE8}" presName="rootConnector1" presStyleLbl="node1" presStyleIdx="0" presStyleCnt="0"/>
      <dgm:spPr/>
    </dgm:pt>
    <dgm:pt modelId="{832E2E21-B06A-4C41-BD16-D5E065B4BEF9}" type="pres">
      <dgm:prSet presAssocID="{18E1C18E-7A19-4602-8B2E-9F4656C2BEE8}" presName="hierChild2" presStyleCnt="0"/>
      <dgm:spPr/>
    </dgm:pt>
    <dgm:pt modelId="{426A839F-DD51-48EB-939D-9D869DF84BD1}" type="pres">
      <dgm:prSet presAssocID="{929909B2-737B-4ED3-886C-3BC802D0C0B0}" presName="Name37" presStyleLbl="parChTrans1D2" presStyleIdx="0" presStyleCnt="2"/>
      <dgm:spPr/>
    </dgm:pt>
    <dgm:pt modelId="{BA4C12AB-444F-4061-B8EF-57BE4866C2DA}" type="pres">
      <dgm:prSet presAssocID="{24307E79-8F99-4C4B-81CF-D95BE7814061}" presName="hierRoot2" presStyleCnt="0">
        <dgm:presLayoutVars>
          <dgm:hierBranch val="init"/>
        </dgm:presLayoutVars>
      </dgm:prSet>
      <dgm:spPr/>
    </dgm:pt>
    <dgm:pt modelId="{6C420919-E8D3-47C0-ACFC-6878AEA13A77}" type="pres">
      <dgm:prSet presAssocID="{24307E79-8F99-4C4B-81CF-D95BE7814061}" presName="rootComposite" presStyleCnt="0"/>
      <dgm:spPr/>
    </dgm:pt>
    <dgm:pt modelId="{1CBB1120-E194-4440-877C-53452FEDFDE9}" type="pres">
      <dgm:prSet presAssocID="{24307E79-8F99-4C4B-81CF-D95BE7814061}" presName="rootText" presStyleLbl="node2" presStyleIdx="0" presStyleCnt="2">
        <dgm:presLayoutVars>
          <dgm:chPref val="3"/>
        </dgm:presLayoutVars>
      </dgm:prSet>
      <dgm:spPr/>
    </dgm:pt>
    <dgm:pt modelId="{7B088CF9-3028-4EB3-AD31-F97AB8C890A6}" type="pres">
      <dgm:prSet presAssocID="{24307E79-8F99-4C4B-81CF-D95BE7814061}" presName="rootConnector" presStyleLbl="node2" presStyleIdx="0" presStyleCnt="2"/>
      <dgm:spPr/>
    </dgm:pt>
    <dgm:pt modelId="{C7A3FCD2-C214-43E1-AD5C-636A4509F136}" type="pres">
      <dgm:prSet presAssocID="{24307E79-8F99-4C4B-81CF-D95BE7814061}" presName="hierChild4" presStyleCnt="0"/>
      <dgm:spPr/>
    </dgm:pt>
    <dgm:pt modelId="{23B016F6-33F0-4922-88B5-25CCC17E042E}" type="pres">
      <dgm:prSet presAssocID="{721F8C5E-32B5-49EA-8875-BC82904329F7}" presName="Name37" presStyleLbl="parChTrans1D3" presStyleIdx="0" presStyleCnt="3"/>
      <dgm:spPr/>
    </dgm:pt>
    <dgm:pt modelId="{1569AC2B-B123-4DA7-98CE-25902B4B1DA8}" type="pres">
      <dgm:prSet presAssocID="{BA235B67-FCC9-4F06-B2B1-186391BE378B}" presName="hierRoot2" presStyleCnt="0">
        <dgm:presLayoutVars>
          <dgm:hierBranch val="init"/>
        </dgm:presLayoutVars>
      </dgm:prSet>
      <dgm:spPr/>
    </dgm:pt>
    <dgm:pt modelId="{0D355BA0-C0CF-42AB-97D4-EF1F702E825D}" type="pres">
      <dgm:prSet presAssocID="{BA235B67-FCC9-4F06-B2B1-186391BE378B}" presName="rootComposite" presStyleCnt="0"/>
      <dgm:spPr/>
    </dgm:pt>
    <dgm:pt modelId="{D7512042-A003-4F73-BED6-6225BB6BC84B}" type="pres">
      <dgm:prSet presAssocID="{BA235B67-FCC9-4F06-B2B1-186391BE378B}" presName="rootText" presStyleLbl="node3" presStyleIdx="0" presStyleCnt="3">
        <dgm:presLayoutVars>
          <dgm:chPref val="3"/>
        </dgm:presLayoutVars>
      </dgm:prSet>
      <dgm:spPr/>
    </dgm:pt>
    <dgm:pt modelId="{6A4025B5-1331-4AEB-BBC1-E0533D6847F9}" type="pres">
      <dgm:prSet presAssocID="{BA235B67-FCC9-4F06-B2B1-186391BE378B}" presName="rootConnector" presStyleLbl="node3" presStyleIdx="0" presStyleCnt="3"/>
      <dgm:spPr/>
    </dgm:pt>
    <dgm:pt modelId="{45DF4E81-5BA2-482F-A2E3-7066D5558F2F}" type="pres">
      <dgm:prSet presAssocID="{BA235B67-FCC9-4F06-B2B1-186391BE378B}" presName="hierChild4" presStyleCnt="0"/>
      <dgm:spPr/>
    </dgm:pt>
    <dgm:pt modelId="{4BB929C5-64E6-4130-A3E4-62378F7ADAF9}" type="pres">
      <dgm:prSet presAssocID="{BA235B67-FCC9-4F06-B2B1-186391BE378B}" presName="hierChild5" presStyleCnt="0"/>
      <dgm:spPr/>
    </dgm:pt>
    <dgm:pt modelId="{FE50331E-A745-42A0-95B2-2F0098DE2118}" type="pres">
      <dgm:prSet presAssocID="{24307E79-8F99-4C4B-81CF-D95BE7814061}" presName="hierChild5" presStyleCnt="0"/>
      <dgm:spPr/>
    </dgm:pt>
    <dgm:pt modelId="{10C8B547-8988-4A96-B155-1F7FD544FF1A}" type="pres">
      <dgm:prSet presAssocID="{3FBC88BE-398F-4C8D-920C-7F53A4654A66}" presName="Name37" presStyleLbl="parChTrans1D2" presStyleIdx="1" presStyleCnt="2"/>
      <dgm:spPr/>
    </dgm:pt>
    <dgm:pt modelId="{E1E12F4A-98BA-4530-92ED-B96B21CD56B0}" type="pres">
      <dgm:prSet presAssocID="{A34745C0-D3DB-4DCE-9B57-A093BCB5BBE9}" presName="hierRoot2" presStyleCnt="0">
        <dgm:presLayoutVars>
          <dgm:hierBranch val="init"/>
        </dgm:presLayoutVars>
      </dgm:prSet>
      <dgm:spPr/>
    </dgm:pt>
    <dgm:pt modelId="{EF1BC5D4-C3F7-4ED1-B038-DB9F2CBDAECD}" type="pres">
      <dgm:prSet presAssocID="{A34745C0-D3DB-4DCE-9B57-A093BCB5BBE9}" presName="rootComposite" presStyleCnt="0"/>
      <dgm:spPr/>
    </dgm:pt>
    <dgm:pt modelId="{11549438-47B6-479D-828C-04B7785CC555}" type="pres">
      <dgm:prSet presAssocID="{A34745C0-D3DB-4DCE-9B57-A093BCB5BBE9}" presName="rootText" presStyleLbl="node2" presStyleIdx="1" presStyleCnt="2">
        <dgm:presLayoutVars>
          <dgm:chPref val="3"/>
        </dgm:presLayoutVars>
      </dgm:prSet>
      <dgm:spPr/>
    </dgm:pt>
    <dgm:pt modelId="{10B0E2B5-DB88-4DD6-93E0-9C9EB5AC9481}" type="pres">
      <dgm:prSet presAssocID="{A34745C0-D3DB-4DCE-9B57-A093BCB5BBE9}" presName="rootConnector" presStyleLbl="node2" presStyleIdx="1" presStyleCnt="2"/>
      <dgm:spPr/>
    </dgm:pt>
    <dgm:pt modelId="{00C3D60E-3F67-4BD1-9C8C-C9BB14AFC56B}" type="pres">
      <dgm:prSet presAssocID="{A34745C0-D3DB-4DCE-9B57-A093BCB5BBE9}" presName="hierChild4" presStyleCnt="0"/>
      <dgm:spPr/>
    </dgm:pt>
    <dgm:pt modelId="{F84DA2A1-EFA4-4F9F-8B7C-2241E25D6DBF}" type="pres">
      <dgm:prSet presAssocID="{040A8F20-37FC-4CCD-86FF-A0C60A2CAB9E}" presName="Name37" presStyleLbl="parChTrans1D3" presStyleIdx="1" presStyleCnt="3"/>
      <dgm:spPr/>
    </dgm:pt>
    <dgm:pt modelId="{795575BC-B013-4D68-A727-234CA3A5FDC1}" type="pres">
      <dgm:prSet presAssocID="{734136F1-26F5-43B0-8BD4-8220FFEEBBE1}" presName="hierRoot2" presStyleCnt="0">
        <dgm:presLayoutVars>
          <dgm:hierBranch val="init"/>
        </dgm:presLayoutVars>
      </dgm:prSet>
      <dgm:spPr/>
    </dgm:pt>
    <dgm:pt modelId="{99FC97B5-7421-43E9-B69C-CAB25488A4CD}" type="pres">
      <dgm:prSet presAssocID="{734136F1-26F5-43B0-8BD4-8220FFEEBBE1}" presName="rootComposite" presStyleCnt="0"/>
      <dgm:spPr/>
    </dgm:pt>
    <dgm:pt modelId="{F6046E82-C57E-482C-BEC0-1F22CAC2D3B8}" type="pres">
      <dgm:prSet presAssocID="{734136F1-26F5-43B0-8BD4-8220FFEEBBE1}" presName="rootText" presStyleLbl="node3" presStyleIdx="1" presStyleCnt="3">
        <dgm:presLayoutVars>
          <dgm:chPref val="3"/>
        </dgm:presLayoutVars>
      </dgm:prSet>
      <dgm:spPr/>
    </dgm:pt>
    <dgm:pt modelId="{E5486D23-614E-4381-AA78-02D78E1A3122}" type="pres">
      <dgm:prSet presAssocID="{734136F1-26F5-43B0-8BD4-8220FFEEBBE1}" presName="rootConnector" presStyleLbl="node3" presStyleIdx="1" presStyleCnt="3"/>
      <dgm:spPr/>
    </dgm:pt>
    <dgm:pt modelId="{66E985DC-A4B2-474C-AEC9-C16DC871A59E}" type="pres">
      <dgm:prSet presAssocID="{734136F1-26F5-43B0-8BD4-8220FFEEBBE1}" presName="hierChild4" presStyleCnt="0"/>
      <dgm:spPr/>
    </dgm:pt>
    <dgm:pt modelId="{2166DA69-26A5-4D4E-978F-7609B5C7BCDF}" type="pres">
      <dgm:prSet presAssocID="{734136F1-26F5-43B0-8BD4-8220FFEEBBE1}" presName="hierChild5" presStyleCnt="0"/>
      <dgm:spPr/>
    </dgm:pt>
    <dgm:pt modelId="{E167F180-92BC-427C-8A4C-E6E231E28A60}" type="pres">
      <dgm:prSet presAssocID="{684A785F-AE35-4B15-B78A-B3F8A2129D40}" presName="Name37" presStyleLbl="parChTrans1D3" presStyleIdx="2" presStyleCnt="3"/>
      <dgm:spPr/>
    </dgm:pt>
    <dgm:pt modelId="{E5B1D8B1-E886-4577-96F4-A59A004DAD60}" type="pres">
      <dgm:prSet presAssocID="{E2D446BD-DB2D-4D70-8C6C-6485625410DC}" presName="hierRoot2" presStyleCnt="0">
        <dgm:presLayoutVars>
          <dgm:hierBranch val="init"/>
        </dgm:presLayoutVars>
      </dgm:prSet>
      <dgm:spPr/>
    </dgm:pt>
    <dgm:pt modelId="{DD8CCEAA-F62B-4222-A33A-0A6356488330}" type="pres">
      <dgm:prSet presAssocID="{E2D446BD-DB2D-4D70-8C6C-6485625410DC}" presName="rootComposite" presStyleCnt="0"/>
      <dgm:spPr/>
    </dgm:pt>
    <dgm:pt modelId="{FBEE4E89-83CE-4806-91D7-20BF53336804}" type="pres">
      <dgm:prSet presAssocID="{E2D446BD-DB2D-4D70-8C6C-6485625410DC}" presName="rootText" presStyleLbl="node3" presStyleIdx="2" presStyleCnt="3">
        <dgm:presLayoutVars>
          <dgm:chPref val="3"/>
        </dgm:presLayoutVars>
      </dgm:prSet>
      <dgm:spPr/>
    </dgm:pt>
    <dgm:pt modelId="{B8D41F1E-F205-44AD-A8F2-CE7A012211DD}" type="pres">
      <dgm:prSet presAssocID="{E2D446BD-DB2D-4D70-8C6C-6485625410DC}" presName="rootConnector" presStyleLbl="node3" presStyleIdx="2" presStyleCnt="3"/>
      <dgm:spPr/>
    </dgm:pt>
    <dgm:pt modelId="{04BFEB93-2402-445F-9F0C-D14615B7F018}" type="pres">
      <dgm:prSet presAssocID="{E2D446BD-DB2D-4D70-8C6C-6485625410DC}" presName="hierChild4" presStyleCnt="0"/>
      <dgm:spPr/>
    </dgm:pt>
    <dgm:pt modelId="{04462F85-6BD4-4AEF-BB6D-9C4179F5AA69}" type="pres">
      <dgm:prSet presAssocID="{E2D446BD-DB2D-4D70-8C6C-6485625410DC}" presName="hierChild5" presStyleCnt="0"/>
      <dgm:spPr/>
    </dgm:pt>
    <dgm:pt modelId="{8833E834-DD0A-41CC-985C-1843CD75652A}" type="pres">
      <dgm:prSet presAssocID="{A34745C0-D3DB-4DCE-9B57-A093BCB5BBE9}" presName="hierChild5" presStyleCnt="0"/>
      <dgm:spPr/>
    </dgm:pt>
    <dgm:pt modelId="{5382A772-0D08-49C8-BF8B-A6B13F61FD63}" type="pres">
      <dgm:prSet presAssocID="{18E1C18E-7A19-4602-8B2E-9F4656C2BEE8}" presName="hierChild3" presStyleCnt="0"/>
      <dgm:spPr/>
    </dgm:pt>
  </dgm:ptLst>
  <dgm:cxnLst>
    <dgm:cxn modelId="{FC2B0604-89A0-4083-AC23-9892E684262B}" type="presOf" srcId="{040A8F20-37FC-4CCD-86FF-A0C60A2CAB9E}" destId="{F84DA2A1-EFA4-4F9F-8B7C-2241E25D6DBF}" srcOrd="0" destOrd="0" presId="urn:microsoft.com/office/officeart/2005/8/layout/orgChart1"/>
    <dgm:cxn modelId="{346B2B0F-2A25-4F7C-A445-36813517740A}" type="presOf" srcId="{734136F1-26F5-43B0-8BD4-8220FFEEBBE1}" destId="{F6046E82-C57E-482C-BEC0-1F22CAC2D3B8}" srcOrd="0" destOrd="0" presId="urn:microsoft.com/office/officeart/2005/8/layout/orgChart1"/>
    <dgm:cxn modelId="{C37B1726-22B9-40CA-B796-A3E449DE910A}" srcId="{A34745C0-D3DB-4DCE-9B57-A093BCB5BBE9}" destId="{734136F1-26F5-43B0-8BD4-8220FFEEBBE1}" srcOrd="0" destOrd="0" parTransId="{040A8F20-37FC-4CCD-86FF-A0C60A2CAB9E}" sibTransId="{D5AB4F46-3212-4642-B701-AB25207D1B6F}"/>
    <dgm:cxn modelId="{C6C1BB28-25EC-445B-A510-EC84B208D132}" type="presOf" srcId="{A34745C0-D3DB-4DCE-9B57-A093BCB5BBE9}" destId="{10B0E2B5-DB88-4DD6-93E0-9C9EB5AC9481}" srcOrd="1" destOrd="0" presId="urn:microsoft.com/office/officeart/2005/8/layout/orgChart1"/>
    <dgm:cxn modelId="{9D002030-FD84-41B4-81D5-84390EFFBC74}" type="presOf" srcId="{A34745C0-D3DB-4DCE-9B57-A093BCB5BBE9}" destId="{11549438-47B6-479D-828C-04B7785CC555}" srcOrd="0" destOrd="0" presId="urn:microsoft.com/office/officeart/2005/8/layout/orgChart1"/>
    <dgm:cxn modelId="{6986B45D-47F3-4052-8F93-29EFFACABC1D}" srcId="{18E1C18E-7A19-4602-8B2E-9F4656C2BEE8}" destId="{24307E79-8F99-4C4B-81CF-D95BE7814061}" srcOrd="0" destOrd="0" parTransId="{929909B2-737B-4ED3-886C-3BC802D0C0B0}" sibTransId="{7C0CD625-8D5E-42BD-8A90-D8B629719F6C}"/>
    <dgm:cxn modelId="{5229ED65-68E1-4A0B-B222-2E3151C9D9F2}" type="presOf" srcId="{24307E79-8F99-4C4B-81CF-D95BE7814061}" destId="{1CBB1120-E194-4440-877C-53452FEDFDE9}" srcOrd="0" destOrd="0" presId="urn:microsoft.com/office/officeart/2005/8/layout/orgChart1"/>
    <dgm:cxn modelId="{6D24E766-AA94-478D-8608-1BC1EB7FA34F}" type="presOf" srcId="{E2D446BD-DB2D-4D70-8C6C-6485625410DC}" destId="{FBEE4E89-83CE-4806-91D7-20BF53336804}" srcOrd="0" destOrd="0" presId="urn:microsoft.com/office/officeart/2005/8/layout/orgChart1"/>
    <dgm:cxn modelId="{16EBDB51-F2D6-46ED-A82E-094BD042F947}" type="presOf" srcId="{18E1C18E-7A19-4602-8B2E-9F4656C2BEE8}" destId="{6967EA9D-9DD3-4484-BB97-ACB73A982821}" srcOrd="0" destOrd="0" presId="urn:microsoft.com/office/officeart/2005/8/layout/orgChart1"/>
    <dgm:cxn modelId="{96CB717D-0072-48AC-B98D-629F3AF0A855}" type="presOf" srcId="{BA235B67-FCC9-4F06-B2B1-186391BE378B}" destId="{D7512042-A003-4F73-BED6-6225BB6BC84B}" srcOrd="0" destOrd="0" presId="urn:microsoft.com/office/officeart/2005/8/layout/orgChart1"/>
    <dgm:cxn modelId="{6E154883-4792-48C0-B129-4556E6636E57}" srcId="{24307E79-8F99-4C4B-81CF-D95BE7814061}" destId="{BA235B67-FCC9-4F06-B2B1-186391BE378B}" srcOrd="0" destOrd="0" parTransId="{721F8C5E-32B5-49EA-8875-BC82904329F7}" sibTransId="{9164CC69-D721-48A5-BD53-BC5D23A20EFD}"/>
    <dgm:cxn modelId="{DC6BE98B-BF76-415F-BCFE-F86F8485A96F}" type="presOf" srcId="{929909B2-737B-4ED3-886C-3BC802D0C0B0}" destId="{426A839F-DD51-48EB-939D-9D869DF84BD1}" srcOrd="0" destOrd="0" presId="urn:microsoft.com/office/officeart/2005/8/layout/orgChart1"/>
    <dgm:cxn modelId="{0AF29695-C5DB-40E8-8A91-D37B28CE2B22}" type="presOf" srcId="{C3D059D2-CC45-40ED-A0C2-372125F33B47}" destId="{6D65A444-D8D3-40A2-8443-44E9B79126A8}" srcOrd="0" destOrd="0" presId="urn:microsoft.com/office/officeart/2005/8/layout/orgChart1"/>
    <dgm:cxn modelId="{6F3649A4-C862-4C10-A085-478EE9028AD3}" type="presOf" srcId="{BA235B67-FCC9-4F06-B2B1-186391BE378B}" destId="{6A4025B5-1331-4AEB-BBC1-E0533D6847F9}" srcOrd="1" destOrd="0" presId="urn:microsoft.com/office/officeart/2005/8/layout/orgChart1"/>
    <dgm:cxn modelId="{17A164BB-174C-4A4A-9045-4447EEEC5DA5}" type="presOf" srcId="{684A785F-AE35-4B15-B78A-B3F8A2129D40}" destId="{E167F180-92BC-427C-8A4C-E6E231E28A60}" srcOrd="0" destOrd="0" presId="urn:microsoft.com/office/officeart/2005/8/layout/orgChart1"/>
    <dgm:cxn modelId="{AFE3E4BD-06E4-40F4-9B8C-46594D1BB4E2}" type="presOf" srcId="{E2D446BD-DB2D-4D70-8C6C-6485625410DC}" destId="{B8D41F1E-F205-44AD-A8F2-CE7A012211DD}" srcOrd="1" destOrd="0" presId="urn:microsoft.com/office/officeart/2005/8/layout/orgChart1"/>
    <dgm:cxn modelId="{5D7D80C3-7B0C-4C28-BAB9-2D4D942EBE36}" srcId="{C3D059D2-CC45-40ED-A0C2-372125F33B47}" destId="{18E1C18E-7A19-4602-8B2E-9F4656C2BEE8}" srcOrd="0" destOrd="0" parTransId="{C9163DD5-51ED-405F-BB18-1E66961CBBB0}" sibTransId="{6EF23177-F7A5-4D00-B08A-0DDC8B39B2F4}"/>
    <dgm:cxn modelId="{0FBE4EC4-201B-4752-8717-EABBB7D18A48}" type="presOf" srcId="{721F8C5E-32B5-49EA-8875-BC82904329F7}" destId="{23B016F6-33F0-4922-88B5-25CCC17E042E}" srcOrd="0" destOrd="0" presId="urn:microsoft.com/office/officeart/2005/8/layout/orgChart1"/>
    <dgm:cxn modelId="{A4D5C7C4-286D-4A5F-AA57-D7365B583057}" srcId="{A34745C0-D3DB-4DCE-9B57-A093BCB5BBE9}" destId="{E2D446BD-DB2D-4D70-8C6C-6485625410DC}" srcOrd="1" destOrd="0" parTransId="{684A785F-AE35-4B15-B78A-B3F8A2129D40}" sibTransId="{39CFA9C6-B00E-45CC-979F-559B7D22BCCE}"/>
    <dgm:cxn modelId="{63F0FDD0-5E45-4324-9342-656AAE8C9E05}" type="presOf" srcId="{24307E79-8F99-4C4B-81CF-D95BE7814061}" destId="{7B088CF9-3028-4EB3-AD31-F97AB8C890A6}" srcOrd="1" destOrd="0" presId="urn:microsoft.com/office/officeart/2005/8/layout/orgChart1"/>
    <dgm:cxn modelId="{06CDFDE1-BD2D-4B45-8024-A3102B0C8A2A}" type="presOf" srcId="{18E1C18E-7A19-4602-8B2E-9F4656C2BEE8}" destId="{A59D8AFF-F0D9-48F6-8810-ABD4CE17EF90}" srcOrd="1" destOrd="0" presId="urn:microsoft.com/office/officeart/2005/8/layout/orgChart1"/>
    <dgm:cxn modelId="{4913DBEC-9726-4DDC-A150-DB2F510C7855}" type="presOf" srcId="{3FBC88BE-398F-4C8D-920C-7F53A4654A66}" destId="{10C8B547-8988-4A96-B155-1F7FD544FF1A}" srcOrd="0" destOrd="0" presId="urn:microsoft.com/office/officeart/2005/8/layout/orgChart1"/>
    <dgm:cxn modelId="{39788CED-9FD9-40BD-8B9A-6A6C118C2FA7}" srcId="{18E1C18E-7A19-4602-8B2E-9F4656C2BEE8}" destId="{A34745C0-D3DB-4DCE-9B57-A093BCB5BBE9}" srcOrd="1" destOrd="0" parTransId="{3FBC88BE-398F-4C8D-920C-7F53A4654A66}" sibTransId="{23ECDF25-2786-4A32-BDDB-92D832972D04}"/>
    <dgm:cxn modelId="{3366FCF8-5FA3-44EF-82B3-62394DBC82F5}" type="presOf" srcId="{734136F1-26F5-43B0-8BD4-8220FFEEBBE1}" destId="{E5486D23-614E-4381-AA78-02D78E1A3122}" srcOrd="1" destOrd="0" presId="urn:microsoft.com/office/officeart/2005/8/layout/orgChart1"/>
    <dgm:cxn modelId="{40876312-F716-47D1-A1DC-A1F6DBB3B454}" type="presParOf" srcId="{6D65A444-D8D3-40A2-8443-44E9B79126A8}" destId="{B99BB753-FDC9-44BD-AC24-F69987509F03}" srcOrd="0" destOrd="0" presId="urn:microsoft.com/office/officeart/2005/8/layout/orgChart1"/>
    <dgm:cxn modelId="{64369CEC-CE84-4A02-99A4-C9273873BCCA}" type="presParOf" srcId="{B99BB753-FDC9-44BD-AC24-F69987509F03}" destId="{75D4ED99-4735-4414-A4D7-7A1ADD737055}" srcOrd="0" destOrd="0" presId="urn:microsoft.com/office/officeart/2005/8/layout/orgChart1"/>
    <dgm:cxn modelId="{FD0A4E1D-A932-49DE-A376-B3F12EA8DE76}" type="presParOf" srcId="{75D4ED99-4735-4414-A4D7-7A1ADD737055}" destId="{6967EA9D-9DD3-4484-BB97-ACB73A982821}" srcOrd="0" destOrd="0" presId="urn:microsoft.com/office/officeart/2005/8/layout/orgChart1"/>
    <dgm:cxn modelId="{DBED1CA6-804F-49AA-B743-8219EF3F3820}" type="presParOf" srcId="{75D4ED99-4735-4414-A4D7-7A1ADD737055}" destId="{A59D8AFF-F0D9-48F6-8810-ABD4CE17EF90}" srcOrd="1" destOrd="0" presId="urn:microsoft.com/office/officeart/2005/8/layout/orgChart1"/>
    <dgm:cxn modelId="{3D3473C7-0893-400E-8F53-0ADEA7BB966B}" type="presParOf" srcId="{B99BB753-FDC9-44BD-AC24-F69987509F03}" destId="{832E2E21-B06A-4C41-BD16-D5E065B4BEF9}" srcOrd="1" destOrd="0" presId="urn:microsoft.com/office/officeart/2005/8/layout/orgChart1"/>
    <dgm:cxn modelId="{DA82E928-F116-4ECB-9FD7-5AD4E9D1F56A}" type="presParOf" srcId="{832E2E21-B06A-4C41-BD16-D5E065B4BEF9}" destId="{426A839F-DD51-48EB-939D-9D869DF84BD1}" srcOrd="0" destOrd="0" presId="urn:microsoft.com/office/officeart/2005/8/layout/orgChart1"/>
    <dgm:cxn modelId="{47B9D0D6-BB5E-4F60-BEBA-1EE78F403AB5}" type="presParOf" srcId="{832E2E21-B06A-4C41-BD16-D5E065B4BEF9}" destId="{BA4C12AB-444F-4061-B8EF-57BE4866C2DA}" srcOrd="1" destOrd="0" presId="urn:microsoft.com/office/officeart/2005/8/layout/orgChart1"/>
    <dgm:cxn modelId="{2843D717-09C9-4E25-BAA5-8BA998D4D566}" type="presParOf" srcId="{BA4C12AB-444F-4061-B8EF-57BE4866C2DA}" destId="{6C420919-E8D3-47C0-ACFC-6878AEA13A77}" srcOrd="0" destOrd="0" presId="urn:microsoft.com/office/officeart/2005/8/layout/orgChart1"/>
    <dgm:cxn modelId="{80AE0037-CBEB-479B-8574-A51A95223759}" type="presParOf" srcId="{6C420919-E8D3-47C0-ACFC-6878AEA13A77}" destId="{1CBB1120-E194-4440-877C-53452FEDFDE9}" srcOrd="0" destOrd="0" presId="urn:microsoft.com/office/officeart/2005/8/layout/orgChart1"/>
    <dgm:cxn modelId="{D86DA19D-3109-4905-A528-96E48A24CD90}" type="presParOf" srcId="{6C420919-E8D3-47C0-ACFC-6878AEA13A77}" destId="{7B088CF9-3028-4EB3-AD31-F97AB8C890A6}" srcOrd="1" destOrd="0" presId="urn:microsoft.com/office/officeart/2005/8/layout/orgChart1"/>
    <dgm:cxn modelId="{319CF398-AEA8-4552-9F55-D5E6F4420F94}" type="presParOf" srcId="{BA4C12AB-444F-4061-B8EF-57BE4866C2DA}" destId="{C7A3FCD2-C214-43E1-AD5C-636A4509F136}" srcOrd="1" destOrd="0" presId="urn:microsoft.com/office/officeart/2005/8/layout/orgChart1"/>
    <dgm:cxn modelId="{81E0D922-900A-4A75-9E9F-148E6099B1DE}" type="presParOf" srcId="{C7A3FCD2-C214-43E1-AD5C-636A4509F136}" destId="{23B016F6-33F0-4922-88B5-25CCC17E042E}" srcOrd="0" destOrd="0" presId="urn:microsoft.com/office/officeart/2005/8/layout/orgChart1"/>
    <dgm:cxn modelId="{D66089BD-8066-4AE2-9EC6-816093EB4023}" type="presParOf" srcId="{C7A3FCD2-C214-43E1-AD5C-636A4509F136}" destId="{1569AC2B-B123-4DA7-98CE-25902B4B1DA8}" srcOrd="1" destOrd="0" presId="urn:microsoft.com/office/officeart/2005/8/layout/orgChart1"/>
    <dgm:cxn modelId="{5293298C-2045-4073-BD79-6178A0067F0B}" type="presParOf" srcId="{1569AC2B-B123-4DA7-98CE-25902B4B1DA8}" destId="{0D355BA0-C0CF-42AB-97D4-EF1F702E825D}" srcOrd="0" destOrd="0" presId="urn:microsoft.com/office/officeart/2005/8/layout/orgChart1"/>
    <dgm:cxn modelId="{24664ECE-B20B-433A-9249-4EB65562E4E6}" type="presParOf" srcId="{0D355BA0-C0CF-42AB-97D4-EF1F702E825D}" destId="{D7512042-A003-4F73-BED6-6225BB6BC84B}" srcOrd="0" destOrd="0" presId="urn:microsoft.com/office/officeart/2005/8/layout/orgChart1"/>
    <dgm:cxn modelId="{1A7F4A94-03AC-4387-B509-816CB14FD2A8}" type="presParOf" srcId="{0D355BA0-C0CF-42AB-97D4-EF1F702E825D}" destId="{6A4025B5-1331-4AEB-BBC1-E0533D6847F9}" srcOrd="1" destOrd="0" presId="urn:microsoft.com/office/officeart/2005/8/layout/orgChart1"/>
    <dgm:cxn modelId="{99B21469-417B-45AD-9475-E57F33381D18}" type="presParOf" srcId="{1569AC2B-B123-4DA7-98CE-25902B4B1DA8}" destId="{45DF4E81-5BA2-482F-A2E3-7066D5558F2F}" srcOrd="1" destOrd="0" presId="urn:microsoft.com/office/officeart/2005/8/layout/orgChart1"/>
    <dgm:cxn modelId="{346D7F5F-DAF9-4928-B7F3-21B80C344975}" type="presParOf" srcId="{1569AC2B-B123-4DA7-98CE-25902B4B1DA8}" destId="{4BB929C5-64E6-4130-A3E4-62378F7ADAF9}" srcOrd="2" destOrd="0" presId="urn:microsoft.com/office/officeart/2005/8/layout/orgChart1"/>
    <dgm:cxn modelId="{E3A91D4A-90CD-4C08-9070-0119BBB80F7C}" type="presParOf" srcId="{BA4C12AB-444F-4061-B8EF-57BE4866C2DA}" destId="{FE50331E-A745-42A0-95B2-2F0098DE2118}" srcOrd="2" destOrd="0" presId="urn:microsoft.com/office/officeart/2005/8/layout/orgChart1"/>
    <dgm:cxn modelId="{BEA6CE45-B8DD-4828-B873-548B1F1DF735}" type="presParOf" srcId="{832E2E21-B06A-4C41-BD16-D5E065B4BEF9}" destId="{10C8B547-8988-4A96-B155-1F7FD544FF1A}" srcOrd="2" destOrd="0" presId="urn:microsoft.com/office/officeart/2005/8/layout/orgChart1"/>
    <dgm:cxn modelId="{0D3E2249-0CE6-4164-BB36-242665A74DEA}" type="presParOf" srcId="{832E2E21-B06A-4C41-BD16-D5E065B4BEF9}" destId="{E1E12F4A-98BA-4530-92ED-B96B21CD56B0}" srcOrd="3" destOrd="0" presId="urn:microsoft.com/office/officeart/2005/8/layout/orgChart1"/>
    <dgm:cxn modelId="{C7B7A427-C657-45DB-A24D-6556502EA39C}" type="presParOf" srcId="{E1E12F4A-98BA-4530-92ED-B96B21CD56B0}" destId="{EF1BC5D4-C3F7-4ED1-B038-DB9F2CBDAECD}" srcOrd="0" destOrd="0" presId="urn:microsoft.com/office/officeart/2005/8/layout/orgChart1"/>
    <dgm:cxn modelId="{048D3B74-51EF-4C23-8501-09EE05CA93E8}" type="presParOf" srcId="{EF1BC5D4-C3F7-4ED1-B038-DB9F2CBDAECD}" destId="{11549438-47B6-479D-828C-04B7785CC555}" srcOrd="0" destOrd="0" presId="urn:microsoft.com/office/officeart/2005/8/layout/orgChart1"/>
    <dgm:cxn modelId="{1034F32D-3AD0-468E-9C0E-AB206DB4B2BD}" type="presParOf" srcId="{EF1BC5D4-C3F7-4ED1-B038-DB9F2CBDAECD}" destId="{10B0E2B5-DB88-4DD6-93E0-9C9EB5AC9481}" srcOrd="1" destOrd="0" presId="urn:microsoft.com/office/officeart/2005/8/layout/orgChart1"/>
    <dgm:cxn modelId="{0DC964FB-C031-4A68-A12B-F2C13BFCB50A}" type="presParOf" srcId="{E1E12F4A-98BA-4530-92ED-B96B21CD56B0}" destId="{00C3D60E-3F67-4BD1-9C8C-C9BB14AFC56B}" srcOrd="1" destOrd="0" presId="urn:microsoft.com/office/officeart/2005/8/layout/orgChart1"/>
    <dgm:cxn modelId="{4253E012-3649-4968-BD0C-25F733B6C2E0}" type="presParOf" srcId="{00C3D60E-3F67-4BD1-9C8C-C9BB14AFC56B}" destId="{F84DA2A1-EFA4-4F9F-8B7C-2241E25D6DBF}" srcOrd="0" destOrd="0" presId="urn:microsoft.com/office/officeart/2005/8/layout/orgChart1"/>
    <dgm:cxn modelId="{54590004-E7BE-4D16-A67B-B29EC547C5A7}" type="presParOf" srcId="{00C3D60E-3F67-4BD1-9C8C-C9BB14AFC56B}" destId="{795575BC-B013-4D68-A727-234CA3A5FDC1}" srcOrd="1" destOrd="0" presId="urn:microsoft.com/office/officeart/2005/8/layout/orgChart1"/>
    <dgm:cxn modelId="{BA4DE220-89A8-4D8B-A473-078145AE47AD}" type="presParOf" srcId="{795575BC-B013-4D68-A727-234CA3A5FDC1}" destId="{99FC97B5-7421-43E9-B69C-CAB25488A4CD}" srcOrd="0" destOrd="0" presId="urn:microsoft.com/office/officeart/2005/8/layout/orgChart1"/>
    <dgm:cxn modelId="{80502414-2036-4C16-B750-A10639B52F0D}" type="presParOf" srcId="{99FC97B5-7421-43E9-B69C-CAB25488A4CD}" destId="{F6046E82-C57E-482C-BEC0-1F22CAC2D3B8}" srcOrd="0" destOrd="0" presId="urn:microsoft.com/office/officeart/2005/8/layout/orgChart1"/>
    <dgm:cxn modelId="{D2720EC7-A412-4B95-9D58-1023F26ED46E}" type="presParOf" srcId="{99FC97B5-7421-43E9-B69C-CAB25488A4CD}" destId="{E5486D23-614E-4381-AA78-02D78E1A3122}" srcOrd="1" destOrd="0" presId="urn:microsoft.com/office/officeart/2005/8/layout/orgChart1"/>
    <dgm:cxn modelId="{CEF8713A-AF2D-4CD6-AAFE-54D75D7B05D0}" type="presParOf" srcId="{795575BC-B013-4D68-A727-234CA3A5FDC1}" destId="{66E985DC-A4B2-474C-AEC9-C16DC871A59E}" srcOrd="1" destOrd="0" presId="urn:microsoft.com/office/officeart/2005/8/layout/orgChart1"/>
    <dgm:cxn modelId="{89F5061A-1530-49C1-A202-C150CABA919C}" type="presParOf" srcId="{795575BC-B013-4D68-A727-234CA3A5FDC1}" destId="{2166DA69-26A5-4D4E-978F-7609B5C7BCDF}" srcOrd="2" destOrd="0" presId="urn:microsoft.com/office/officeart/2005/8/layout/orgChart1"/>
    <dgm:cxn modelId="{3D41DA60-DB49-4547-A8E4-CDDCDDC06D26}" type="presParOf" srcId="{00C3D60E-3F67-4BD1-9C8C-C9BB14AFC56B}" destId="{E167F180-92BC-427C-8A4C-E6E231E28A60}" srcOrd="2" destOrd="0" presId="urn:microsoft.com/office/officeart/2005/8/layout/orgChart1"/>
    <dgm:cxn modelId="{2846DF83-04E4-4C4C-B39A-87B8DDEB6129}" type="presParOf" srcId="{00C3D60E-3F67-4BD1-9C8C-C9BB14AFC56B}" destId="{E5B1D8B1-E886-4577-96F4-A59A004DAD60}" srcOrd="3" destOrd="0" presId="urn:microsoft.com/office/officeart/2005/8/layout/orgChart1"/>
    <dgm:cxn modelId="{5E1FAC67-559F-4A03-A148-1A6877589D00}" type="presParOf" srcId="{E5B1D8B1-E886-4577-96F4-A59A004DAD60}" destId="{DD8CCEAA-F62B-4222-A33A-0A6356488330}" srcOrd="0" destOrd="0" presId="urn:microsoft.com/office/officeart/2005/8/layout/orgChart1"/>
    <dgm:cxn modelId="{A7E798ED-D859-46DD-9D54-BE03EC99BF32}" type="presParOf" srcId="{DD8CCEAA-F62B-4222-A33A-0A6356488330}" destId="{FBEE4E89-83CE-4806-91D7-20BF53336804}" srcOrd="0" destOrd="0" presId="urn:microsoft.com/office/officeart/2005/8/layout/orgChart1"/>
    <dgm:cxn modelId="{7BA019C2-2900-48D7-A2BF-228B80F5EEE7}" type="presParOf" srcId="{DD8CCEAA-F62B-4222-A33A-0A6356488330}" destId="{B8D41F1E-F205-44AD-A8F2-CE7A012211DD}" srcOrd="1" destOrd="0" presId="urn:microsoft.com/office/officeart/2005/8/layout/orgChart1"/>
    <dgm:cxn modelId="{BA5FA9B4-EB01-4E32-8024-5BFEC8D2D725}" type="presParOf" srcId="{E5B1D8B1-E886-4577-96F4-A59A004DAD60}" destId="{04BFEB93-2402-445F-9F0C-D14615B7F018}" srcOrd="1" destOrd="0" presId="urn:microsoft.com/office/officeart/2005/8/layout/orgChart1"/>
    <dgm:cxn modelId="{D4060EBE-0133-4B3C-A6FE-4EBDF2D7FA3B}" type="presParOf" srcId="{E5B1D8B1-E886-4577-96F4-A59A004DAD60}" destId="{04462F85-6BD4-4AEF-BB6D-9C4179F5AA69}" srcOrd="2" destOrd="0" presId="urn:microsoft.com/office/officeart/2005/8/layout/orgChart1"/>
    <dgm:cxn modelId="{1C32356E-182E-43F6-B99E-B61C01923FD4}" type="presParOf" srcId="{E1E12F4A-98BA-4530-92ED-B96B21CD56B0}" destId="{8833E834-DD0A-41CC-985C-1843CD75652A}" srcOrd="2" destOrd="0" presId="urn:microsoft.com/office/officeart/2005/8/layout/orgChart1"/>
    <dgm:cxn modelId="{27E9F626-DA53-4159-B5A9-F88D2AB81D0E}" type="presParOf" srcId="{B99BB753-FDC9-44BD-AC24-F69987509F03}" destId="{5382A772-0D08-49C8-BF8B-A6B13F61FD63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FD19-D3BF-474A-88D7-9B4D336B3ED5}">
      <dsp:nvSpPr>
        <dsp:cNvPr id="0" name=""/>
        <dsp:cNvSpPr/>
      </dsp:nvSpPr>
      <dsp:spPr>
        <a:xfrm>
          <a:off x="1461102" y="2018651"/>
          <a:ext cx="167297" cy="2096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6801"/>
              </a:lnTo>
              <a:lnTo>
                <a:pt x="167297" y="209680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591D0-D230-4424-BE34-8EB00F347F3B}">
      <dsp:nvSpPr>
        <dsp:cNvPr id="0" name=""/>
        <dsp:cNvSpPr/>
      </dsp:nvSpPr>
      <dsp:spPr>
        <a:xfrm>
          <a:off x="1461102" y="2018651"/>
          <a:ext cx="167297" cy="1304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4924"/>
              </a:lnTo>
              <a:lnTo>
                <a:pt x="167297" y="1304924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671A1-420D-47A1-A347-80DE4B263268}">
      <dsp:nvSpPr>
        <dsp:cNvPr id="0" name=""/>
        <dsp:cNvSpPr/>
      </dsp:nvSpPr>
      <dsp:spPr>
        <a:xfrm>
          <a:off x="1461102" y="2018651"/>
          <a:ext cx="167297" cy="513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047"/>
              </a:lnTo>
              <a:lnTo>
                <a:pt x="167297" y="51304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D5991-B016-4798-A7FF-2EFEE7F67080}">
      <dsp:nvSpPr>
        <dsp:cNvPr id="0" name=""/>
        <dsp:cNvSpPr/>
      </dsp:nvSpPr>
      <dsp:spPr>
        <a:xfrm>
          <a:off x="1232462" y="1226774"/>
          <a:ext cx="674768" cy="234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108"/>
              </a:lnTo>
              <a:lnTo>
                <a:pt x="674768" y="117108"/>
              </a:lnTo>
              <a:lnTo>
                <a:pt x="674768" y="234217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B15CFA-DB78-421A-A441-E5F3E74CB560}">
      <dsp:nvSpPr>
        <dsp:cNvPr id="0" name=""/>
        <dsp:cNvSpPr/>
      </dsp:nvSpPr>
      <dsp:spPr>
        <a:xfrm>
          <a:off x="111565" y="2018651"/>
          <a:ext cx="167297" cy="1304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4924"/>
              </a:lnTo>
              <a:lnTo>
                <a:pt x="167297" y="1304924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DFE42-FBF2-4F64-8D6F-A9BFEF24EAC8}">
      <dsp:nvSpPr>
        <dsp:cNvPr id="0" name=""/>
        <dsp:cNvSpPr/>
      </dsp:nvSpPr>
      <dsp:spPr>
        <a:xfrm>
          <a:off x="111565" y="2018651"/>
          <a:ext cx="167297" cy="513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047"/>
              </a:lnTo>
              <a:lnTo>
                <a:pt x="167297" y="51304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A839F-DD51-48EB-939D-9D869DF84BD1}">
      <dsp:nvSpPr>
        <dsp:cNvPr id="0" name=""/>
        <dsp:cNvSpPr/>
      </dsp:nvSpPr>
      <dsp:spPr>
        <a:xfrm>
          <a:off x="557693" y="1226774"/>
          <a:ext cx="674768" cy="234217"/>
        </a:xfrm>
        <a:custGeom>
          <a:avLst/>
          <a:gdLst/>
          <a:ahLst/>
          <a:cxnLst/>
          <a:rect l="0" t="0" r="0" b="0"/>
          <a:pathLst>
            <a:path>
              <a:moveTo>
                <a:pt x="674768" y="0"/>
              </a:moveTo>
              <a:lnTo>
                <a:pt x="674768" y="117108"/>
              </a:lnTo>
              <a:lnTo>
                <a:pt x="0" y="117108"/>
              </a:lnTo>
              <a:lnTo>
                <a:pt x="0" y="234217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7EA9D-9DD3-4484-BB97-ACB73A982821}">
      <dsp:nvSpPr>
        <dsp:cNvPr id="0" name=""/>
        <dsp:cNvSpPr/>
      </dsp:nvSpPr>
      <dsp:spPr>
        <a:xfrm>
          <a:off x="674802" y="669114"/>
          <a:ext cx="1115319" cy="557659"/>
        </a:xfrm>
        <a:prstGeom prst="rect">
          <a:avLst/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PC</a:t>
          </a:r>
          <a:endParaRPr lang="en-IN" sz="1900" kern="1200" dirty="0"/>
        </a:p>
      </dsp:txBody>
      <dsp:txXfrm>
        <a:off x="674802" y="669114"/>
        <a:ext cx="1115319" cy="557659"/>
      </dsp:txXfrm>
    </dsp:sp>
    <dsp:sp modelId="{1CBB1120-E194-4440-877C-53452FEDFDE9}">
      <dsp:nvSpPr>
        <dsp:cNvPr id="0" name=""/>
        <dsp:cNvSpPr/>
      </dsp:nvSpPr>
      <dsp:spPr>
        <a:xfrm>
          <a:off x="33" y="1460991"/>
          <a:ext cx="1115319" cy="557659"/>
        </a:xfrm>
        <a:prstGeom prst="rect">
          <a:avLst/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Desktop</a:t>
          </a:r>
        </a:p>
      </dsp:txBody>
      <dsp:txXfrm>
        <a:off x="33" y="1460991"/>
        <a:ext cx="1115319" cy="557659"/>
      </dsp:txXfrm>
    </dsp:sp>
    <dsp:sp modelId="{6150EEA8-22F7-4F79-9CB9-7658E251CDE0}">
      <dsp:nvSpPr>
        <dsp:cNvPr id="0" name=""/>
        <dsp:cNvSpPr/>
      </dsp:nvSpPr>
      <dsp:spPr>
        <a:xfrm>
          <a:off x="278863" y="2252868"/>
          <a:ext cx="1115319" cy="557659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Business laptop</a:t>
          </a:r>
        </a:p>
      </dsp:txBody>
      <dsp:txXfrm>
        <a:off x="278863" y="2252868"/>
        <a:ext cx="1115319" cy="557659"/>
      </dsp:txXfrm>
    </dsp:sp>
    <dsp:sp modelId="{A13664E6-04CB-4C8B-B227-432FE80313E4}">
      <dsp:nvSpPr>
        <dsp:cNvPr id="0" name=""/>
        <dsp:cNvSpPr/>
      </dsp:nvSpPr>
      <dsp:spPr>
        <a:xfrm>
          <a:off x="278863" y="3044745"/>
          <a:ext cx="1115319" cy="557659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Personal laptop</a:t>
          </a:r>
        </a:p>
      </dsp:txBody>
      <dsp:txXfrm>
        <a:off x="278863" y="3044745"/>
        <a:ext cx="1115319" cy="557659"/>
      </dsp:txXfrm>
    </dsp:sp>
    <dsp:sp modelId="{FC1B8A44-AB84-4D2A-8A5A-139AF9D757CF}">
      <dsp:nvSpPr>
        <dsp:cNvPr id="0" name=""/>
        <dsp:cNvSpPr/>
      </dsp:nvSpPr>
      <dsp:spPr>
        <a:xfrm>
          <a:off x="1349570" y="1460991"/>
          <a:ext cx="1115319" cy="557659"/>
        </a:xfrm>
        <a:prstGeom prst="rect">
          <a:avLst/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Notebook</a:t>
          </a:r>
        </a:p>
      </dsp:txBody>
      <dsp:txXfrm>
        <a:off x="1349570" y="1460991"/>
        <a:ext cx="1115319" cy="557659"/>
      </dsp:txXfrm>
    </dsp:sp>
    <dsp:sp modelId="{BEF56C29-B5DB-435F-A1DA-5A56B83AD959}">
      <dsp:nvSpPr>
        <dsp:cNvPr id="0" name=""/>
        <dsp:cNvSpPr/>
      </dsp:nvSpPr>
      <dsp:spPr>
        <a:xfrm>
          <a:off x="1628400" y="2252868"/>
          <a:ext cx="1115319" cy="557659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Gaming Laptop</a:t>
          </a:r>
        </a:p>
      </dsp:txBody>
      <dsp:txXfrm>
        <a:off x="1628400" y="2252868"/>
        <a:ext cx="1115319" cy="557659"/>
      </dsp:txXfrm>
    </dsp:sp>
    <dsp:sp modelId="{9239C18D-8373-454C-B38D-FF411E610D5F}">
      <dsp:nvSpPr>
        <dsp:cNvPr id="0" name=""/>
        <dsp:cNvSpPr/>
      </dsp:nvSpPr>
      <dsp:spPr>
        <a:xfrm>
          <a:off x="1628400" y="3044745"/>
          <a:ext cx="1115319" cy="557659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Business laptop</a:t>
          </a:r>
        </a:p>
      </dsp:txBody>
      <dsp:txXfrm>
        <a:off x="1628400" y="3044745"/>
        <a:ext cx="1115319" cy="557659"/>
      </dsp:txXfrm>
    </dsp:sp>
    <dsp:sp modelId="{BF523C29-0F23-417B-87FB-C00B789B5111}">
      <dsp:nvSpPr>
        <dsp:cNvPr id="0" name=""/>
        <dsp:cNvSpPr/>
      </dsp:nvSpPr>
      <dsp:spPr>
        <a:xfrm>
          <a:off x="1628400" y="3836622"/>
          <a:ext cx="1115319" cy="557659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Personal laptop</a:t>
          </a:r>
        </a:p>
      </dsp:txBody>
      <dsp:txXfrm>
        <a:off x="1628400" y="3836622"/>
        <a:ext cx="1115319" cy="5576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FD19-D3BF-474A-88D7-9B4D336B3ED5}">
      <dsp:nvSpPr>
        <dsp:cNvPr id="0" name=""/>
        <dsp:cNvSpPr/>
      </dsp:nvSpPr>
      <dsp:spPr>
        <a:xfrm>
          <a:off x="2119933" y="1394498"/>
          <a:ext cx="172836" cy="2166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221"/>
              </a:lnTo>
              <a:lnTo>
                <a:pt x="172836" y="216622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591D0-D230-4424-BE34-8EB00F347F3B}">
      <dsp:nvSpPr>
        <dsp:cNvPr id="0" name=""/>
        <dsp:cNvSpPr/>
      </dsp:nvSpPr>
      <dsp:spPr>
        <a:xfrm>
          <a:off x="2119933" y="1394498"/>
          <a:ext cx="172836" cy="1348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127"/>
              </a:lnTo>
              <a:lnTo>
                <a:pt x="172836" y="134812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671A1-420D-47A1-A347-80DE4B263268}">
      <dsp:nvSpPr>
        <dsp:cNvPr id="0" name=""/>
        <dsp:cNvSpPr/>
      </dsp:nvSpPr>
      <dsp:spPr>
        <a:xfrm>
          <a:off x="2119933" y="1394498"/>
          <a:ext cx="172836" cy="530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032"/>
              </a:lnTo>
              <a:lnTo>
                <a:pt x="172836" y="530032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D5991-B016-4798-A7FF-2EFEE7F67080}">
      <dsp:nvSpPr>
        <dsp:cNvPr id="0" name=""/>
        <dsp:cNvSpPr/>
      </dsp:nvSpPr>
      <dsp:spPr>
        <a:xfrm>
          <a:off x="1883723" y="576404"/>
          <a:ext cx="697108" cy="24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985"/>
              </a:lnTo>
              <a:lnTo>
                <a:pt x="697108" y="120985"/>
              </a:lnTo>
              <a:lnTo>
                <a:pt x="697108" y="24197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600CC-43B0-4D83-9175-AA9747D1DAA6}">
      <dsp:nvSpPr>
        <dsp:cNvPr id="0" name=""/>
        <dsp:cNvSpPr/>
      </dsp:nvSpPr>
      <dsp:spPr>
        <a:xfrm>
          <a:off x="725716" y="1394498"/>
          <a:ext cx="172836" cy="29843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4315"/>
              </a:lnTo>
              <a:lnTo>
                <a:pt x="172836" y="2984315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AE420-1F08-4720-AAF8-9E3083EA974E}">
      <dsp:nvSpPr>
        <dsp:cNvPr id="0" name=""/>
        <dsp:cNvSpPr/>
      </dsp:nvSpPr>
      <dsp:spPr>
        <a:xfrm>
          <a:off x="725716" y="1394498"/>
          <a:ext cx="172836" cy="2166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221"/>
              </a:lnTo>
              <a:lnTo>
                <a:pt x="172836" y="216622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B15CFA-DB78-421A-A441-E5F3E74CB560}">
      <dsp:nvSpPr>
        <dsp:cNvPr id="0" name=""/>
        <dsp:cNvSpPr/>
      </dsp:nvSpPr>
      <dsp:spPr>
        <a:xfrm>
          <a:off x="725716" y="1394498"/>
          <a:ext cx="172836" cy="1348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8127"/>
              </a:lnTo>
              <a:lnTo>
                <a:pt x="172836" y="1348127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DFE42-FBF2-4F64-8D6F-A9BFEF24EAC8}">
      <dsp:nvSpPr>
        <dsp:cNvPr id="0" name=""/>
        <dsp:cNvSpPr/>
      </dsp:nvSpPr>
      <dsp:spPr>
        <a:xfrm>
          <a:off x="725716" y="1394498"/>
          <a:ext cx="172836" cy="530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032"/>
              </a:lnTo>
              <a:lnTo>
                <a:pt x="172836" y="530032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A839F-DD51-48EB-939D-9D869DF84BD1}">
      <dsp:nvSpPr>
        <dsp:cNvPr id="0" name=""/>
        <dsp:cNvSpPr/>
      </dsp:nvSpPr>
      <dsp:spPr>
        <a:xfrm>
          <a:off x="1186614" y="576404"/>
          <a:ext cx="697108" cy="241971"/>
        </a:xfrm>
        <a:custGeom>
          <a:avLst/>
          <a:gdLst/>
          <a:ahLst/>
          <a:cxnLst/>
          <a:rect l="0" t="0" r="0" b="0"/>
          <a:pathLst>
            <a:path>
              <a:moveTo>
                <a:pt x="697108" y="0"/>
              </a:moveTo>
              <a:lnTo>
                <a:pt x="697108" y="120985"/>
              </a:lnTo>
              <a:lnTo>
                <a:pt x="0" y="120985"/>
              </a:lnTo>
              <a:lnTo>
                <a:pt x="0" y="24197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7EA9D-9DD3-4484-BB97-ACB73A982821}">
      <dsp:nvSpPr>
        <dsp:cNvPr id="0" name=""/>
        <dsp:cNvSpPr/>
      </dsp:nvSpPr>
      <dsp:spPr>
        <a:xfrm>
          <a:off x="1307600" y="281"/>
          <a:ext cx="1152245" cy="576122"/>
        </a:xfrm>
        <a:prstGeom prst="rect">
          <a:avLst/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 &amp; A</a:t>
          </a:r>
        </a:p>
      </dsp:txBody>
      <dsp:txXfrm>
        <a:off x="1307600" y="281"/>
        <a:ext cx="1152245" cy="576122"/>
      </dsp:txXfrm>
    </dsp:sp>
    <dsp:sp modelId="{1CBB1120-E194-4440-877C-53452FEDFDE9}">
      <dsp:nvSpPr>
        <dsp:cNvPr id="0" name=""/>
        <dsp:cNvSpPr/>
      </dsp:nvSpPr>
      <dsp:spPr>
        <a:xfrm>
          <a:off x="610492" y="818376"/>
          <a:ext cx="1152245" cy="576122"/>
        </a:xfrm>
        <a:prstGeom prst="rect">
          <a:avLst/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Peripherals </a:t>
          </a:r>
        </a:p>
      </dsp:txBody>
      <dsp:txXfrm>
        <a:off x="610492" y="818376"/>
        <a:ext cx="1152245" cy="576122"/>
      </dsp:txXfrm>
    </dsp:sp>
    <dsp:sp modelId="{6150EEA8-22F7-4F79-9CB9-7658E251CDE0}">
      <dsp:nvSpPr>
        <dsp:cNvPr id="0" name=""/>
        <dsp:cNvSpPr/>
      </dsp:nvSpPr>
      <dsp:spPr>
        <a:xfrm>
          <a:off x="898553" y="1636470"/>
          <a:ext cx="1152245" cy="576122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Graphic card </a:t>
          </a:r>
        </a:p>
      </dsp:txBody>
      <dsp:txXfrm>
        <a:off x="898553" y="1636470"/>
        <a:ext cx="1152245" cy="576122"/>
      </dsp:txXfrm>
    </dsp:sp>
    <dsp:sp modelId="{A13664E6-04CB-4C8B-B227-432FE80313E4}">
      <dsp:nvSpPr>
        <dsp:cNvPr id="0" name=""/>
        <dsp:cNvSpPr/>
      </dsp:nvSpPr>
      <dsp:spPr>
        <a:xfrm>
          <a:off x="898553" y="2454564"/>
          <a:ext cx="1152245" cy="576122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Internal HDD</a:t>
          </a:r>
        </a:p>
      </dsp:txBody>
      <dsp:txXfrm>
        <a:off x="898553" y="2454564"/>
        <a:ext cx="1152245" cy="576122"/>
      </dsp:txXfrm>
    </dsp:sp>
    <dsp:sp modelId="{D1A1B2B7-632D-44E1-9377-1F956D4AAEC3}">
      <dsp:nvSpPr>
        <dsp:cNvPr id="0" name=""/>
        <dsp:cNvSpPr/>
      </dsp:nvSpPr>
      <dsp:spPr>
        <a:xfrm>
          <a:off x="898553" y="3272659"/>
          <a:ext cx="1152245" cy="576122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 err="1"/>
            <a:t>MotherBoard</a:t>
          </a:r>
          <a:r>
            <a:rPr lang="en-IN" sz="1600" kern="1200" dirty="0"/>
            <a:t> </a:t>
          </a:r>
        </a:p>
      </dsp:txBody>
      <dsp:txXfrm>
        <a:off x="898553" y="3272659"/>
        <a:ext cx="1152245" cy="576122"/>
      </dsp:txXfrm>
    </dsp:sp>
    <dsp:sp modelId="{E50738BC-2B5D-4330-8918-28A314F25E52}">
      <dsp:nvSpPr>
        <dsp:cNvPr id="0" name=""/>
        <dsp:cNvSpPr/>
      </dsp:nvSpPr>
      <dsp:spPr>
        <a:xfrm>
          <a:off x="898553" y="4090753"/>
          <a:ext cx="1152245" cy="576122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Processors</a:t>
          </a:r>
        </a:p>
      </dsp:txBody>
      <dsp:txXfrm>
        <a:off x="898553" y="4090753"/>
        <a:ext cx="1152245" cy="576122"/>
      </dsp:txXfrm>
    </dsp:sp>
    <dsp:sp modelId="{FC1B8A44-AB84-4D2A-8A5A-139AF9D757CF}">
      <dsp:nvSpPr>
        <dsp:cNvPr id="0" name=""/>
        <dsp:cNvSpPr/>
      </dsp:nvSpPr>
      <dsp:spPr>
        <a:xfrm>
          <a:off x="2004709" y="818376"/>
          <a:ext cx="1152245" cy="576122"/>
        </a:xfrm>
        <a:prstGeom prst="rect">
          <a:avLst/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Accessories</a:t>
          </a:r>
        </a:p>
      </dsp:txBody>
      <dsp:txXfrm>
        <a:off x="2004709" y="818376"/>
        <a:ext cx="1152245" cy="576122"/>
      </dsp:txXfrm>
    </dsp:sp>
    <dsp:sp modelId="{BEF56C29-B5DB-435F-A1DA-5A56B83AD959}">
      <dsp:nvSpPr>
        <dsp:cNvPr id="0" name=""/>
        <dsp:cNvSpPr/>
      </dsp:nvSpPr>
      <dsp:spPr>
        <a:xfrm>
          <a:off x="2292770" y="1636470"/>
          <a:ext cx="1152245" cy="576122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Batteries</a:t>
          </a:r>
        </a:p>
      </dsp:txBody>
      <dsp:txXfrm>
        <a:off x="2292770" y="1636470"/>
        <a:ext cx="1152245" cy="576122"/>
      </dsp:txXfrm>
    </dsp:sp>
    <dsp:sp modelId="{9239C18D-8373-454C-B38D-FF411E610D5F}">
      <dsp:nvSpPr>
        <dsp:cNvPr id="0" name=""/>
        <dsp:cNvSpPr/>
      </dsp:nvSpPr>
      <dsp:spPr>
        <a:xfrm>
          <a:off x="2292770" y="2454564"/>
          <a:ext cx="1152245" cy="576122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Keyboard </a:t>
          </a:r>
        </a:p>
      </dsp:txBody>
      <dsp:txXfrm>
        <a:off x="2292770" y="2454564"/>
        <a:ext cx="1152245" cy="576122"/>
      </dsp:txXfrm>
    </dsp:sp>
    <dsp:sp modelId="{BF523C29-0F23-417B-87FB-C00B789B5111}">
      <dsp:nvSpPr>
        <dsp:cNvPr id="0" name=""/>
        <dsp:cNvSpPr/>
      </dsp:nvSpPr>
      <dsp:spPr>
        <a:xfrm>
          <a:off x="2292770" y="3272659"/>
          <a:ext cx="1152245" cy="576122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Mouse </a:t>
          </a:r>
        </a:p>
      </dsp:txBody>
      <dsp:txXfrm>
        <a:off x="2292770" y="3272659"/>
        <a:ext cx="1152245" cy="576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7F180-92BC-427C-8A4C-E6E231E28A60}">
      <dsp:nvSpPr>
        <dsp:cNvPr id="0" name=""/>
        <dsp:cNvSpPr/>
      </dsp:nvSpPr>
      <dsp:spPr>
        <a:xfrm>
          <a:off x="1534103" y="1981837"/>
          <a:ext cx="175656" cy="1370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0122"/>
              </a:lnTo>
              <a:lnTo>
                <a:pt x="175656" y="1370122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DA2A1-EFA4-4F9F-8B7C-2241E25D6DBF}">
      <dsp:nvSpPr>
        <dsp:cNvPr id="0" name=""/>
        <dsp:cNvSpPr/>
      </dsp:nvSpPr>
      <dsp:spPr>
        <a:xfrm>
          <a:off x="1534103" y="1981837"/>
          <a:ext cx="175656" cy="538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8680"/>
              </a:lnTo>
              <a:lnTo>
                <a:pt x="175656" y="538680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C8B547-8988-4A96-B155-1F7FD544FF1A}">
      <dsp:nvSpPr>
        <dsp:cNvPr id="0" name=""/>
        <dsp:cNvSpPr/>
      </dsp:nvSpPr>
      <dsp:spPr>
        <a:xfrm>
          <a:off x="1294039" y="1150395"/>
          <a:ext cx="708481" cy="245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959"/>
              </a:lnTo>
              <a:lnTo>
                <a:pt x="708481" y="122959"/>
              </a:lnTo>
              <a:lnTo>
                <a:pt x="708481" y="24591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B016F6-33F0-4922-88B5-25CCC17E042E}">
      <dsp:nvSpPr>
        <dsp:cNvPr id="0" name=""/>
        <dsp:cNvSpPr/>
      </dsp:nvSpPr>
      <dsp:spPr>
        <a:xfrm>
          <a:off x="117139" y="1981837"/>
          <a:ext cx="175656" cy="538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8680"/>
              </a:lnTo>
              <a:lnTo>
                <a:pt x="175656" y="538680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A839F-DD51-48EB-939D-9D869DF84BD1}">
      <dsp:nvSpPr>
        <dsp:cNvPr id="0" name=""/>
        <dsp:cNvSpPr/>
      </dsp:nvSpPr>
      <dsp:spPr>
        <a:xfrm>
          <a:off x="585557" y="1150395"/>
          <a:ext cx="708481" cy="245919"/>
        </a:xfrm>
        <a:custGeom>
          <a:avLst/>
          <a:gdLst/>
          <a:ahLst/>
          <a:cxnLst/>
          <a:rect l="0" t="0" r="0" b="0"/>
          <a:pathLst>
            <a:path>
              <a:moveTo>
                <a:pt x="708481" y="0"/>
              </a:moveTo>
              <a:lnTo>
                <a:pt x="708481" y="122959"/>
              </a:lnTo>
              <a:lnTo>
                <a:pt x="0" y="122959"/>
              </a:lnTo>
              <a:lnTo>
                <a:pt x="0" y="24591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7EA9D-9DD3-4484-BB97-ACB73A982821}">
      <dsp:nvSpPr>
        <dsp:cNvPr id="0" name=""/>
        <dsp:cNvSpPr/>
      </dsp:nvSpPr>
      <dsp:spPr>
        <a:xfrm>
          <a:off x="708517" y="564873"/>
          <a:ext cx="1171044" cy="585522"/>
        </a:xfrm>
        <a:prstGeom prst="rect">
          <a:avLst/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N &amp; S</a:t>
          </a:r>
        </a:p>
      </dsp:txBody>
      <dsp:txXfrm>
        <a:off x="708517" y="564873"/>
        <a:ext cx="1171044" cy="585522"/>
      </dsp:txXfrm>
    </dsp:sp>
    <dsp:sp modelId="{1CBB1120-E194-4440-877C-53452FEDFDE9}">
      <dsp:nvSpPr>
        <dsp:cNvPr id="0" name=""/>
        <dsp:cNvSpPr/>
      </dsp:nvSpPr>
      <dsp:spPr>
        <a:xfrm>
          <a:off x="35" y="1396315"/>
          <a:ext cx="1171044" cy="585522"/>
        </a:xfrm>
        <a:prstGeom prst="rect">
          <a:avLst/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Networking</a:t>
          </a:r>
        </a:p>
      </dsp:txBody>
      <dsp:txXfrm>
        <a:off x="35" y="1396315"/>
        <a:ext cx="1171044" cy="585522"/>
      </dsp:txXfrm>
    </dsp:sp>
    <dsp:sp modelId="{D7512042-A003-4F73-BED6-6225BB6BC84B}">
      <dsp:nvSpPr>
        <dsp:cNvPr id="0" name=""/>
        <dsp:cNvSpPr/>
      </dsp:nvSpPr>
      <dsp:spPr>
        <a:xfrm>
          <a:off x="292796" y="2227756"/>
          <a:ext cx="1171044" cy="585522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WI Fi Extender</a:t>
          </a:r>
        </a:p>
      </dsp:txBody>
      <dsp:txXfrm>
        <a:off x="292796" y="2227756"/>
        <a:ext cx="1171044" cy="585522"/>
      </dsp:txXfrm>
    </dsp:sp>
    <dsp:sp modelId="{11549438-47B6-479D-828C-04B7785CC555}">
      <dsp:nvSpPr>
        <dsp:cNvPr id="0" name=""/>
        <dsp:cNvSpPr/>
      </dsp:nvSpPr>
      <dsp:spPr>
        <a:xfrm>
          <a:off x="1416999" y="1396315"/>
          <a:ext cx="1171044" cy="585522"/>
        </a:xfrm>
        <a:prstGeom prst="rect">
          <a:avLst/>
        </a:prstGeom>
        <a:gradFill rotWithShape="0">
          <a:gsLst>
            <a:gs pos="0">
              <a:schemeClr val="accent3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Storage </a:t>
          </a:r>
        </a:p>
      </dsp:txBody>
      <dsp:txXfrm>
        <a:off x="1416999" y="1396315"/>
        <a:ext cx="1171044" cy="585522"/>
      </dsp:txXfrm>
    </dsp:sp>
    <dsp:sp modelId="{F6046E82-C57E-482C-BEC0-1F22CAC2D3B8}">
      <dsp:nvSpPr>
        <dsp:cNvPr id="0" name=""/>
        <dsp:cNvSpPr/>
      </dsp:nvSpPr>
      <dsp:spPr>
        <a:xfrm>
          <a:off x="1709760" y="2227756"/>
          <a:ext cx="1171044" cy="585522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External SSD</a:t>
          </a:r>
        </a:p>
      </dsp:txBody>
      <dsp:txXfrm>
        <a:off x="1709760" y="2227756"/>
        <a:ext cx="1171044" cy="585522"/>
      </dsp:txXfrm>
    </dsp:sp>
    <dsp:sp modelId="{FBEE4E89-83CE-4806-91D7-20BF53336804}">
      <dsp:nvSpPr>
        <dsp:cNvPr id="0" name=""/>
        <dsp:cNvSpPr/>
      </dsp:nvSpPr>
      <dsp:spPr>
        <a:xfrm>
          <a:off x="1709760" y="3059198"/>
          <a:ext cx="1171044" cy="585522"/>
        </a:xfrm>
        <a:prstGeom prst="rect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USB Flash drives </a:t>
          </a:r>
        </a:p>
      </dsp:txBody>
      <dsp:txXfrm>
        <a:off x="1709760" y="3059198"/>
        <a:ext cx="1171044" cy="585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2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0.svg"/><Relationship Id="rId12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sv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BASIC PRESENTATION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C42EA7-5875-49A9-86D5-A045828C354A}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2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EE08C-6D14-4426-A3AD-0AE9D0EA88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urple Blue Gradient Futuristic Animated Metaverse Presentation">
            <a:hlinkClick r:id="" action="ppaction://media"/>
            <a:extLst>
              <a:ext uri="{FF2B5EF4-FFF2-40B4-BE49-F238E27FC236}">
                <a16:creationId xmlns:a16="http://schemas.microsoft.com/office/drawing/2014/main" id="{E0566D64-AF21-490C-80CF-8D80E936A1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6380"/>
                  <p14:fade out="750"/>
                  <p14:bmkLst>
                    <p14:bmk name="Bookmark 2" time="0"/>
                    <p14:bmk name="Bookmark 1" time="4512.1191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5"/>
    </mc:Choice>
    <mc:Fallback xmlns="">
      <p:transition spd="slow" advTm="5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45" objId="7"/>
        <p14:stopEvt time="5595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B0DA5A-5B17-46BC-8CAC-60C9DF0442FF}"/>
              </a:ext>
            </a:extLst>
          </p:cNvPr>
          <p:cNvSpPr/>
          <p:nvPr/>
        </p:nvSpPr>
        <p:spPr>
          <a:xfrm>
            <a:off x="-20888" y="-206135"/>
            <a:ext cx="1167384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Generate a report which contains the top 5 customers who received an average high </a:t>
            </a:r>
            <a:r>
              <a:rPr lang="en-US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pre_invoice_discount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_</a:t>
            </a:r>
          </a:p>
          <a:p>
            <a:r>
              <a:rPr lang="en-US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pct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for the fiscal year 2021 and in the Indian market. The final output contains these fields,</a:t>
            </a: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               </a:t>
            </a:r>
            <a:r>
              <a:rPr lang="en-US" dirty="0" err="1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customer_code</a:t>
            </a:r>
            <a:endParaRPr lang="en-US" dirty="0">
              <a:solidFill>
                <a:schemeClr val="accent5">
                  <a:lumMod val="25000"/>
                  <a:lumOff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                customer</a:t>
            </a: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              </a:t>
            </a:r>
            <a:r>
              <a:rPr lang="en-US" dirty="0" err="1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average_discount_percentage</a:t>
            </a:r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endParaRPr lang="en-IN" dirty="0">
              <a:solidFill>
                <a:schemeClr val="accent5">
                  <a:lumMod val="25000"/>
                  <a:lumOff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D8C95-75DD-4A18-908E-E089BCCFF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0" y="1836464"/>
            <a:ext cx="3609419" cy="1935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026E8D-05D7-4C41-90EE-DC7490138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92" y="1970076"/>
            <a:ext cx="3708400" cy="30004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060820-EEB9-494D-BCE3-A871A6E99995}"/>
              </a:ext>
            </a:extLst>
          </p:cNvPr>
          <p:cNvSpPr/>
          <p:nvPr/>
        </p:nvSpPr>
        <p:spPr>
          <a:xfrm>
            <a:off x="6012845" y="1370484"/>
            <a:ext cx="3155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Top 5 Indian</a:t>
            </a:r>
            <a:r>
              <a:rPr lang="en-US" sz="14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customers with average discount percentage for </a:t>
            </a:r>
            <a:r>
              <a:rPr lang="en-US" sz="1400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FY 2021</a:t>
            </a:r>
            <a:endParaRPr lang="en-IN" sz="1400" b="1" dirty="0">
              <a:solidFill>
                <a:schemeClr val="accent5">
                  <a:lumMod val="50000"/>
                  <a:lumOff val="50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BD69ED-6987-45B8-B2CC-083DC6484A38}"/>
              </a:ext>
            </a:extLst>
          </p:cNvPr>
          <p:cNvSpPr/>
          <p:nvPr/>
        </p:nvSpPr>
        <p:spPr>
          <a:xfrm>
            <a:off x="292493" y="5343904"/>
            <a:ext cx="8875986" cy="9197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EF9AC4-BD34-4279-BFEA-12CB49001E67}"/>
              </a:ext>
            </a:extLst>
          </p:cNvPr>
          <p:cNvSpPr/>
          <p:nvPr/>
        </p:nvSpPr>
        <p:spPr>
          <a:xfrm>
            <a:off x="657780" y="54806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Flipkart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Received the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largest 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average pre-invoice discount.</a:t>
            </a:r>
          </a:p>
          <a:p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Amazon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Received the 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least 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average pre-invoice discount.</a:t>
            </a:r>
          </a:p>
        </p:txBody>
      </p:sp>
      <p:pic>
        <p:nvPicPr>
          <p:cNvPr id="16" name="Graphic 15" descr="Arrow Slight curve">
            <a:extLst>
              <a:ext uri="{FF2B5EF4-FFF2-40B4-BE49-F238E27FC236}">
                <a16:creationId xmlns:a16="http://schemas.microsoft.com/office/drawing/2014/main" id="{E1BFDFEB-8231-45DF-B7D3-E954CA3FF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2173" y="2513227"/>
            <a:ext cx="2013827" cy="581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564629-46E1-407D-AF6F-C895FDB1B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029" y="101600"/>
            <a:ext cx="773846" cy="7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9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"/>
    </mc:Choice>
    <mc:Fallback xmlns="">
      <p:transition spd="slow" advTm="12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81446E-113C-41E8-B358-D94C14BAD0A8}"/>
              </a:ext>
            </a:extLst>
          </p:cNvPr>
          <p:cNvSpPr/>
          <p:nvPr/>
        </p:nvSpPr>
        <p:spPr>
          <a:xfrm>
            <a:off x="0" y="-186134"/>
            <a:ext cx="12192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Get the complete report of the Gross sales amount for the customer </a:t>
            </a:r>
            <a:r>
              <a:rPr lang="en-US" b="1" dirty="0">
                <a:latin typeface="Arial" panose="020B0604020202020204" pitchFamily="34" charset="0"/>
              </a:rPr>
              <a:t>“</a:t>
            </a:r>
            <a:r>
              <a:rPr lang="en-US" b="1" dirty="0" err="1">
                <a:latin typeface="Arial" panose="020B0604020202020204" pitchFamily="34" charset="0"/>
              </a:rPr>
              <a:t>Atliq</a:t>
            </a:r>
            <a:r>
              <a:rPr lang="en-US" b="1" dirty="0">
                <a:latin typeface="Arial" panose="020B0604020202020204" pitchFamily="34" charset="0"/>
              </a:rPr>
              <a:t> Exclusive” </a:t>
            </a:r>
            <a:r>
              <a:rPr lang="en-US" dirty="0">
                <a:latin typeface="Arial" panose="020B0604020202020204" pitchFamily="34" charset="0"/>
              </a:rPr>
              <a:t>for each month </a:t>
            </a:r>
            <a:r>
              <a:rPr lang="en-US" b="1" dirty="0">
                <a:latin typeface="Arial" panose="020B0604020202020204" pitchFamily="34" charset="0"/>
              </a:rPr>
              <a:t>. </a:t>
            </a:r>
          </a:p>
          <a:p>
            <a:r>
              <a:rPr lang="en-US" dirty="0">
                <a:latin typeface="Arial" panose="020B0604020202020204" pitchFamily="34" charset="0"/>
              </a:rPr>
              <a:t>This analysis helps to get an idea of low and high-performing months and take strategic decisions.</a:t>
            </a:r>
          </a:p>
          <a:p>
            <a:r>
              <a:rPr lang="en-US" dirty="0">
                <a:latin typeface="Arial" panose="020B0604020202020204" pitchFamily="34" charset="0"/>
              </a:rPr>
              <a:t> The final report contains these columns: </a:t>
            </a: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            Month </a:t>
            </a: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             Year</a:t>
            </a: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              Gross sales Amount </a:t>
            </a:r>
            <a:endParaRPr lang="en-IN" dirty="0">
              <a:solidFill>
                <a:schemeClr val="accent5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DA9EA7-B8A0-466A-95A4-7491E5D45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33" y="814140"/>
            <a:ext cx="2406774" cy="2749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41B644-C4E1-403F-9FB1-AD021B048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33" y="3563831"/>
            <a:ext cx="2406774" cy="24829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40AD40-F3EA-4FD2-B436-ACE2CE07D3DF}"/>
              </a:ext>
            </a:extLst>
          </p:cNvPr>
          <p:cNvCxnSpPr/>
          <p:nvPr/>
        </p:nvCxnSpPr>
        <p:spPr>
          <a:xfrm>
            <a:off x="7122160" y="3563831"/>
            <a:ext cx="32512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7F1698D-1F9C-4AA7-BD7D-94A3223D5A3B}"/>
              </a:ext>
            </a:extLst>
          </p:cNvPr>
          <p:cNvSpPr/>
          <p:nvPr/>
        </p:nvSpPr>
        <p:spPr>
          <a:xfrm>
            <a:off x="7040880" y="3466147"/>
            <a:ext cx="182880" cy="19536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54EA3EAE-5406-44A6-B2A7-0C08E6C37A4D}"/>
              </a:ext>
            </a:extLst>
          </p:cNvPr>
          <p:cNvSpPr/>
          <p:nvPr/>
        </p:nvSpPr>
        <p:spPr>
          <a:xfrm>
            <a:off x="10310146" y="3466147"/>
            <a:ext cx="182880" cy="195366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F60A02-B0C0-4ED8-8970-D6841D18331A}"/>
              </a:ext>
            </a:extLst>
          </p:cNvPr>
          <p:cNvSpPr txBox="1"/>
          <p:nvPr/>
        </p:nvSpPr>
        <p:spPr>
          <a:xfrm>
            <a:off x="10030747" y="1715437"/>
            <a:ext cx="921734" cy="615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FY 2020</a:t>
            </a:r>
          </a:p>
          <a:p>
            <a:r>
              <a:rPr lang="en-US" dirty="0"/>
              <a:t>79.5M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4A6D7-D15C-4C9B-A995-8029E3DB0AE5}"/>
              </a:ext>
            </a:extLst>
          </p:cNvPr>
          <p:cNvSpPr txBox="1"/>
          <p:nvPr/>
        </p:nvSpPr>
        <p:spPr>
          <a:xfrm>
            <a:off x="10030747" y="4185993"/>
            <a:ext cx="1033494" cy="61555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FY 2021</a:t>
            </a:r>
          </a:p>
          <a:p>
            <a:r>
              <a:rPr lang="en-US" dirty="0"/>
              <a:t>224.4M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2BE804-923D-4B8D-A114-E5A2D33413CF}"/>
              </a:ext>
            </a:extLst>
          </p:cNvPr>
          <p:cNvSpPr/>
          <p:nvPr/>
        </p:nvSpPr>
        <p:spPr>
          <a:xfrm>
            <a:off x="413161" y="291766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Insights</a:t>
            </a:r>
          </a:p>
          <a:p>
            <a:endParaRPr lang="en-IN" dirty="0"/>
          </a:p>
          <a:p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Lowest Gross Sales</a:t>
            </a:r>
            <a:r>
              <a:rPr lang="en-IN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March 2020 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recorded the </a:t>
            </a:r>
            <a:r>
              <a:rPr lang="en-IN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lowest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gross sales total across both fiscal years.</a:t>
            </a:r>
          </a:p>
          <a:p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Highest Gross Sales: </a:t>
            </a:r>
            <a:r>
              <a:rPr lang="en-IN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November 2020 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recorded the </a:t>
            </a:r>
            <a:r>
              <a:rPr lang="en-IN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highest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gross sales total across both fiscal years.</a:t>
            </a:r>
          </a:p>
          <a:p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Fiscal Year 2021: </a:t>
            </a:r>
            <a:r>
              <a:rPr lang="en-IN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73.8%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the total gross sales occurred in FY 2021.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B1FE85-ECEB-45A5-B11C-1E28CC313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36" y="127992"/>
            <a:ext cx="701169" cy="6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1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7"/>
    </mc:Choice>
    <mc:Fallback xmlns="">
      <p:transition spd="slow" advTm="111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BBF2BF-6A26-42E6-AA3D-7D282D818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1193800"/>
            <a:ext cx="11724640" cy="490982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1A2A74-FCC0-4009-84BD-6DDC22EC93B2}"/>
              </a:ext>
            </a:extLst>
          </p:cNvPr>
          <p:cNvCxnSpPr>
            <a:cxnSpLocks/>
          </p:cNvCxnSpPr>
          <p:nvPr/>
        </p:nvCxnSpPr>
        <p:spPr>
          <a:xfrm>
            <a:off x="4145280" y="3119120"/>
            <a:ext cx="0" cy="995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503B23-740B-40F0-A9F8-6F748B791F50}"/>
              </a:ext>
            </a:extLst>
          </p:cNvPr>
          <p:cNvCxnSpPr>
            <a:cxnSpLocks/>
          </p:cNvCxnSpPr>
          <p:nvPr/>
        </p:nvCxnSpPr>
        <p:spPr>
          <a:xfrm>
            <a:off x="9906008" y="1559560"/>
            <a:ext cx="46227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1F29A25-3FCA-4A25-BFD3-951A3DDF7D5F}"/>
              </a:ext>
            </a:extLst>
          </p:cNvPr>
          <p:cNvSpPr/>
          <p:nvPr/>
        </p:nvSpPr>
        <p:spPr>
          <a:xfrm>
            <a:off x="5760720" y="2860040"/>
            <a:ext cx="172720" cy="721360"/>
          </a:xfrm>
          <a:prstGeom prst="down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DB849706-48C6-4786-AA83-40A06A7601EA}"/>
              </a:ext>
            </a:extLst>
          </p:cNvPr>
          <p:cNvSpPr/>
          <p:nvPr/>
        </p:nvSpPr>
        <p:spPr>
          <a:xfrm>
            <a:off x="10505448" y="1193800"/>
            <a:ext cx="650223" cy="731520"/>
          </a:xfrm>
          <a:prstGeom prst="flowChartConnecto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F33785E9-145C-405D-A280-95493C96289A}"/>
              </a:ext>
            </a:extLst>
          </p:cNvPr>
          <p:cNvSpPr/>
          <p:nvPr/>
        </p:nvSpPr>
        <p:spPr>
          <a:xfrm>
            <a:off x="3799856" y="4114800"/>
            <a:ext cx="660376" cy="746760"/>
          </a:xfrm>
          <a:prstGeom prst="flowChartConnector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AC2CC-CD19-4BEA-871E-A8B6FBFB6CEB}"/>
              </a:ext>
            </a:extLst>
          </p:cNvPr>
          <p:cNvSpPr txBox="1"/>
          <p:nvPr/>
        </p:nvSpPr>
        <p:spPr>
          <a:xfrm>
            <a:off x="3449326" y="2494280"/>
            <a:ext cx="1361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Lowest gross sales</a:t>
            </a:r>
            <a:endParaRPr lang="en-I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2B5D41-C534-4E5E-AFD4-315262AE0B38}"/>
              </a:ext>
            </a:extLst>
          </p:cNvPr>
          <p:cNvSpPr txBox="1"/>
          <p:nvPr/>
        </p:nvSpPr>
        <p:spPr>
          <a:xfrm>
            <a:off x="8544572" y="1340545"/>
            <a:ext cx="1361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highest gross sales</a:t>
            </a:r>
            <a:endParaRPr lang="en-IN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B77E92-D387-462B-983F-455432399DF6}"/>
              </a:ext>
            </a:extLst>
          </p:cNvPr>
          <p:cNvSpPr txBox="1"/>
          <p:nvPr/>
        </p:nvSpPr>
        <p:spPr>
          <a:xfrm>
            <a:off x="5166362" y="2275265"/>
            <a:ext cx="136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Average line</a:t>
            </a:r>
            <a:endParaRPr lang="en-IN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C3515FB-31A2-4FCA-A2CB-855FFBCF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456" y="80932"/>
            <a:ext cx="701169" cy="6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9"/>
    </mc:Choice>
    <mc:Fallback xmlns="">
      <p:transition spd="slow" advTm="110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1DEEF05-C1FE-4098-A97F-F4D96BFC54C7}"/>
              </a:ext>
            </a:extLst>
          </p:cNvPr>
          <p:cNvSpPr/>
          <p:nvPr/>
        </p:nvSpPr>
        <p:spPr>
          <a:xfrm>
            <a:off x="101600" y="-78115"/>
            <a:ext cx="12090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 which quarter of 2020, got the maximum </a:t>
            </a:r>
            <a:r>
              <a:rPr lang="en-US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total_sold_quantity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? The final output contains these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fields sorted by the </a:t>
            </a:r>
            <a:r>
              <a:rPr lang="en-US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total_sold_quantity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Quarter</a:t>
            </a: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total_sold_quantity</a:t>
            </a:r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endParaRPr lang="en-IN" dirty="0">
              <a:solidFill>
                <a:schemeClr val="accent5">
                  <a:lumMod val="25000"/>
                  <a:lumOff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B15B4-738A-487B-81ED-D2C09CD76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77" y="1367252"/>
            <a:ext cx="4005803" cy="3201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9F1AE8-72DE-4E4F-9B43-89C5D130B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5" y="1837376"/>
            <a:ext cx="1930499" cy="19076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3F89E2-40CF-4E13-AB37-E63269D62C97}"/>
              </a:ext>
            </a:extLst>
          </p:cNvPr>
          <p:cNvSpPr/>
          <p:nvPr/>
        </p:nvSpPr>
        <p:spPr>
          <a:xfrm>
            <a:off x="292493" y="4940924"/>
            <a:ext cx="8875986" cy="13227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D75E8B-C029-4FD7-982A-1D053E37B248}"/>
              </a:ext>
            </a:extLst>
          </p:cNvPr>
          <p:cNvSpPr/>
          <p:nvPr/>
        </p:nvSpPr>
        <p:spPr>
          <a:xfrm>
            <a:off x="393620" y="5060313"/>
            <a:ext cx="8486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Quarterly Sales: </a:t>
            </a:r>
            <a:r>
              <a:rPr lang="en-IN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Quarter 1 </a:t>
            </a:r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FY2020 recorded the </a:t>
            </a:r>
            <a:r>
              <a:rPr lang="en-IN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highest</a:t>
            </a:r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units sold, while </a:t>
            </a:r>
            <a:r>
              <a:rPr lang="en-IN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Quarter 3 </a:t>
            </a:r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had the </a:t>
            </a:r>
            <a:r>
              <a:rPr lang="en-IN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lowest.</a:t>
            </a:r>
            <a:endParaRPr lang="en-IN" sz="1600" dirty="0">
              <a:solidFill>
                <a:schemeClr val="accent5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Sales Contribution: Quarter 1 accounted for about </a:t>
            </a:r>
            <a:r>
              <a:rPr lang="en-IN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34% </a:t>
            </a:r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the total units sold in FY2020.</a:t>
            </a:r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6EDF2C2C-E70A-4939-8618-751DEFEC6969}"/>
              </a:ext>
            </a:extLst>
          </p:cNvPr>
          <p:cNvSpPr/>
          <p:nvPr/>
        </p:nvSpPr>
        <p:spPr>
          <a:xfrm>
            <a:off x="3992845" y="2600169"/>
            <a:ext cx="1442720" cy="320040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66277C-AF29-4A40-A507-3B46943EE93E}"/>
              </a:ext>
            </a:extLst>
          </p:cNvPr>
          <p:cNvSpPr txBox="1"/>
          <p:nvPr/>
        </p:nvSpPr>
        <p:spPr>
          <a:xfrm>
            <a:off x="9948748" y="1951672"/>
            <a:ext cx="149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Total sold quantity by </a:t>
            </a:r>
            <a:r>
              <a:rPr lang="en-US" b="1" dirty="0"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quarters</a:t>
            </a:r>
            <a:r>
              <a:rPr lang="en-US" dirty="0"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 for fiscal year </a:t>
            </a:r>
            <a:r>
              <a:rPr lang="en-US" b="1" dirty="0">
                <a:latin typeface="Segoe UI Light" panose="020B0502040204020203" pitchFamily="34" charset="0"/>
                <a:ea typeface="Segoe UI Historic" panose="020B0502040204020203" pitchFamily="34" charset="0"/>
                <a:cs typeface="Segoe UI Light" panose="020B0502040204020203" pitchFamily="34" charset="0"/>
              </a:rPr>
              <a:t>2020</a:t>
            </a:r>
            <a:endParaRPr lang="en-IN" b="1" dirty="0">
              <a:latin typeface="Segoe UI Light" panose="020B0502040204020203" pitchFamily="34" charset="0"/>
              <a:ea typeface="Segoe UI Historic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730703-5C6D-46C0-8D6F-69DA78E70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828" y="93868"/>
            <a:ext cx="657157" cy="6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"/>
    </mc:Choice>
    <mc:Fallback xmlns="">
      <p:transition spd="slow" advTm="90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41AFB5-D807-44C0-8175-E019E8CC6304}"/>
              </a:ext>
            </a:extLst>
          </p:cNvPr>
          <p:cNvSpPr/>
          <p:nvPr/>
        </p:nvSpPr>
        <p:spPr>
          <a:xfrm>
            <a:off x="91440" y="-118755"/>
            <a:ext cx="1210056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600" dirty="0">
              <a:solidFill>
                <a:srgbClr val="00000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Which channel helped to bring more gross sales in the fiscal year 2021 and the percentage of contribution?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 final output contains these fields</a:t>
            </a: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channel</a:t>
            </a: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gross_sales_mln</a:t>
            </a:r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percentage </a:t>
            </a:r>
            <a:endParaRPr lang="en-IN" dirty="0">
              <a:solidFill>
                <a:schemeClr val="accent5">
                  <a:lumMod val="25000"/>
                  <a:lumOff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2F635-D7CE-48A1-86D9-B44F4AEFE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0" y="1530974"/>
            <a:ext cx="3182049" cy="1733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67413C-383F-44CF-872B-AF8D541F7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64" y="1535106"/>
            <a:ext cx="4244439" cy="3033476"/>
          </a:xfrm>
          <a:prstGeom prst="rect">
            <a:avLst/>
          </a:prstGeom>
        </p:spPr>
      </p:pic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62A10194-4B57-4E8E-92AB-55F9DC520AF0}"/>
              </a:ext>
            </a:extLst>
          </p:cNvPr>
          <p:cNvSpPr/>
          <p:nvPr/>
        </p:nvSpPr>
        <p:spPr>
          <a:xfrm>
            <a:off x="3974095" y="2085455"/>
            <a:ext cx="1325269" cy="312306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F366B9-2B3B-49D1-9A49-EF7B6F61E514}"/>
              </a:ext>
            </a:extLst>
          </p:cNvPr>
          <p:cNvSpPr/>
          <p:nvPr/>
        </p:nvSpPr>
        <p:spPr>
          <a:xfrm>
            <a:off x="292493" y="4940924"/>
            <a:ext cx="8875986" cy="13227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071DD6-658B-4CE4-B347-791D8FD0319B}"/>
              </a:ext>
            </a:extLst>
          </p:cNvPr>
          <p:cNvSpPr/>
          <p:nvPr/>
        </p:nvSpPr>
        <p:spPr>
          <a:xfrm>
            <a:off x="393620" y="5060313"/>
            <a:ext cx="8486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Sales Channel: "</a:t>
            </a:r>
            <a:r>
              <a:rPr lang="en-IN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Retailer</a:t>
            </a:r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" was the top contributor, making up </a:t>
            </a:r>
            <a:r>
              <a:rPr lang="en-IN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73.2</a:t>
            </a:r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 of total sales.</a:t>
            </a:r>
          </a:p>
          <a:p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Least Contribution: "</a:t>
            </a:r>
            <a:r>
              <a:rPr lang="en-IN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Distributor</a:t>
            </a:r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" had the lowest contribution, accounting for </a:t>
            </a:r>
            <a:r>
              <a:rPr lang="en-IN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11.3</a:t>
            </a:r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% of total sales.</a:t>
            </a:r>
          </a:p>
          <a:p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Total Sales: $</a:t>
            </a:r>
            <a:r>
              <a:rPr lang="en-IN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406.69</a:t>
            </a:r>
            <a:r>
              <a:rPr lang="en-IN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million.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E415E1-2C78-4D00-B22C-D2E8D4220BC0}"/>
              </a:ext>
            </a:extLst>
          </p:cNvPr>
          <p:cNvSpPr txBox="1"/>
          <p:nvPr/>
        </p:nvSpPr>
        <p:spPr>
          <a:xfrm>
            <a:off x="9743440" y="2064180"/>
            <a:ext cx="1950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Gross sales and channel contribution by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channel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fiscal year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2021</a:t>
            </a:r>
            <a:endParaRPr lang="en-IN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CF9853-FA61-412A-B9EE-4919F139F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687" y="111690"/>
            <a:ext cx="638945" cy="6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1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"/>
    </mc:Choice>
    <mc:Fallback xmlns="">
      <p:transition spd="slow" advTm="100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11A03A3-F842-4E56-8343-F5E14433A00D}"/>
              </a:ext>
            </a:extLst>
          </p:cNvPr>
          <p:cNvSpPr/>
          <p:nvPr/>
        </p:nvSpPr>
        <p:spPr>
          <a:xfrm>
            <a:off x="0" y="-80198"/>
            <a:ext cx="12192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600" dirty="0">
              <a:solidFill>
                <a:srgbClr val="000000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 the Top 3 products in each division that have a high </a:t>
            </a:r>
            <a:r>
              <a:rPr lang="en-US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total_sold_quantity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 the </a:t>
            </a:r>
            <a:r>
              <a:rPr lang="en-US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fiscal_year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2021? 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 final output contains these fields, </a:t>
            </a: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division </a:t>
            </a:r>
          </a:p>
          <a:p>
            <a:r>
              <a:rPr lang="en-US" dirty="0" err="1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product_code</a:t>
            </a:r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endParaRPr lang="en-US" sz="1400" dirty="0">
              <a:solidFill>
                <a:schemeClr val="accent5">
                  <a:lumMod val="25000"/>
                  <a:lumOff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product </a:t>
            </a:r>
            <a:r>
              <a:rPr lang="en-US" dirty="0" err="1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total_sold_quantity</a:t>
            </a:r>
            <a:endParaRPr lang="en-US" dirty="0">
              <a:solidFill>
                <a:schemeClr val="accent5">
                  <a:lumMod val="25000"/>
                  <a:lumOff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 err="1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rank_order</a:t>
            </a:r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endParaRPr lang="en-IN" dirty="0">
              <a:solidFill>
                <a:schemeClr val="accent5">
                  <a:lumMod val="25000"/>
                  <a:lumOff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EF38A2-B4F6-4162-930E-8D7DCD90F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80" y="1917076"/>
            <a:ext cx="8524240" cy="2814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445A86-79C5-4673-9ABA-B4F61AC413A3}"/>
              </a:ext>
            </a:extLst>
          </p:cNvPr>
          <p:cNvSpPr/>
          <p:nvPr/>
        </p:nvSpPr>
        <p:spPr>
          <a:xfrm>
            <a:off x="292493" y="4940924"/>
            <a:ext cx="8875986" cy="13227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B5A3DA-4953-4FE9-9339-05A729CEDA1F}"/>
              </a:ext>
            </a:extLst>
          </p:cNvPr>
          <p:cNvSpPr/>
          <p:nvPr/>
        </p:nvSpPr>
        <p:spPr>
          <a:xfrm>
            <a:off x="393620" y="5060313"/>
            <a:ext cx="8486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Insights</a:t>
            </a:r>
          </a:p>
          <a:p>
            <a:r>
              <a:rPr lang="en-US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every </a:t>
            </a:r>
            <a:r>
              <a:rPr lang="en-US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division</a:t>
            </a:r>
            <a:r>
              <a:rPr lang="en-US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 product with different </a:t>
            </a:r>
            <a:r>
              <a:rPr lang="en-US" sz="1600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variants</a:t>
            </a:r>
            <a:r>
              <a:rPr lang="en-US" sz="16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appears twice in the top three products list.</a:t>
            </a:r>
            <a:endParaRPr lang="en-IN" sz="1600" dirty="0">
              <a:solidFill>
                <a:schemeClr val="accent5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D94698-861C-41BC-BAA2-E8D9128C3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400" y="113432"/>
            <a:ext cx="720225" cy="7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"/>
    </mc:Choice>
    <mc:Fallback xmlns="">
      <p:transition spd="slow" advTm="107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C584103-4141-4E0A-8F78-F91C00CEB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6" y="1016741"/>
            <a:ext cx="2952902" cy="29783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E96966-A676-46D5-9877-492A01416BB6}"/>
              </a:ext>
            </a:extLst>
          </p:cNvPr>
          <p:cNvSpPr txBox="1"/>
          <p:nvPr/>
        </p:nvSpPr>
        <p:spPr>
          <a:xfrm>
            <a:off x="480335" y="4709723"/>
            <a:ext cx="1159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[Premium]</a:t>
            </a:r>
            <a:r>
              <a:rPr lang="en-IN" dirty="0"/>
              <a:t>       [</a:t>
            </a:r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Plus]</a:t>
            </a:r>
            <a:r>
              <a:rPr lang="en-IN" dirty="0"/>
              <a:t>      [</a:t>
            </a:r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Premium]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BD689A-4FC9-40E0-9C55-A8EFE586A6B4}"/>
              </a:ext>
            </a:extLst>
          </p:cNvPr>
          <p:cNvSpPr txBox="1"/>
          <p:nvPr/>
        </p:nvSpPr>
        <p:spPr>
          <a:xfrm>
            <a:off x="4336697" y="4670701"/>
            <a:ext cx="388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[Standard 2]  [Plus 2 ]  [standard 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CFB6B-856D-47EA-8EB5-D932ECD0D6EF}"/>
              </a:ext>
            </a:extLst>
          </p:cNvPr>
          <p:cNvSpPr txBox="1"/>
          <p:nvPr/>
        </p:nvSpPr>
        <p:spPr>
          <a:xfrm>
            <a:off x="8139356" y="4588981"/>
            <a:ext cx="4911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[Premium] , </a:t>
            </a:r>
          </a:p>
          <a:p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  [Standard,]  </a:t>
            </a:r>
          </a:p>
          <a:p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                           [ Plus red]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D75FD8-B761-4673-A798-B68927C8D34F}"/>
              </a:ext>
            </a:extLst>
          </p:cNvPr>
          <p:cNvSpPr txBox="1"/>
          <p:nvPr/>
        </p:nvSpPr>
        <p:spPr>
          <a:xfrm>
            <a:off x="480336" y="489606"/>
            <a:ext cx="295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 &amp; S </a:t>
            </a:r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Division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A7546-B529-4F1C-9F08-134D70425C53}"/>
              </a:ext>
            </a:extLst>
          </p:cNvPr>
          <p:cNvSpPr txBox="1"/>
          <p:nvPr/>
        </p:nvSpPr>
        <p:spPr>
          <a:xfrm>
            <a:off x="4323986" y="519294"/>
            <a:ext cx="295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 &amp; A </a:t>
            </a:r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Division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883B8-9091-4E32-A46E-507A05F6192B}"/>
              </a:ext>
            </a:extLst>
          </p:cNvPr>
          <p:cNvSpPr txBox="1"/>
          <p:nvPr/>
        </p:nvSpPr>
        <p:spPr>
          <a:xfrm>
            <a:off x="8450148" y="411154"/>
            <a:ext cx="295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PC</a:t>
            </a:r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Division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F2539B-A66F-42C5-A8DE-2EDB3981B28B}"/>
              </a:ext>
            </a:extLst>
          </p:cNvPr>
          <p:cNvCxnSpPr>
            <a:cxnSpLocks/>
          </p:cNvCxnSpPr>
          <p:nvPr/>
        </p:nvCxnSpPr>
        <p:spPr>
          <a:xfrm>
            <a:off x="1005840" y="3995044"/>
            <a:ext cx="0" cy="7524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A73094-67E0-4134-BD0D-B4766904FAFC}"/>
              </a:ext>
            </a:extLst>
          </p:cNvPr>
          <p:cNvCxnSpPr>
            <a:cxnSpLocks/>
          </p:cNvCxnSpPr>
          <p:nvPr/>
        </p:nvCxnSpPr>
        <p:spPr>
          <a:xfrm>
            <a:off x="2032000" y="3995044"/>
            <a:ext cx="0" cy="7146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03CAD85-9A9B-4E33-99A7-2AB298F92E3D}"/>
              </a:ext>
            </a:extLst>
          </p:cNvPr>
          <p:cNvCxnSpPr>
            <a:cxnSpLocks/>
          </p:cNvCxnSpPr>
          <p:nvPr/>
        </p:nvCxnSpPr>
        <p:spPr>
          <a:xfrm>
            <a:off x="2946400" y="4017992"/>
            <a:ext cx="0" cy="6917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23AF09-4E41-4F9B-B993-61FBC6BAAC3E}"/>
              </a:ext>
            </a:extLst>
          </p:cNvPr>
          <p:cNvCxnSpPr/>
          <p:nvPr/>
        </p:nvCxnSpPr>
        <p:spPr>
          <a:xfrm>
            <a:off x="5090160" y="4094595"/>
            <a:ext cx="0" cy="6151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5AA415-B6FD-4E5C-A0F9-CB212BC98C49}"/>
              </a:ext>
            </a:extLst>
          </p:cNvPr>
          <p:cNvCxnSpPr/>
          <p:nvPr/>
        </p:nvCxnSpPr>
        <p:spPr>
          <a:xfrm>
            <a:off x="5913120" y="4094595"/>
            <a:ext cx="0" cy="6151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3DAEA0-FE90-4705-915B-BF06CF62F189}"/>
              </a:ext>
            </a:extLst>
          </p:cNvPr>
          <p:cNvCxnSpPr/>
          <p:nvPr/>
        </p:nvCxnSpPr>
        <p:spPr>
          <a:xfrm>
            <a:off x="6807200" y="4108884"/>
            <a:ext cx="0" cy="6151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098108C-961E-4435-A327-E366360340A3}"/>
              </a:ext>
            </a:extLst>
          </p:cNvPr>
          <p:cNvCxnSpPr>
            <a:cxnSpLocks/>
          </p:cNvCxnSpPr>
          <p:nvPr/>
        </p:nvCxnSpPr>
        <p:spPr>
          <a:xfrm>
            <a:off x="10048240" y="3954619"/>
            <a:ext cx="0" cy="956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8F95A48-4AA5-41F6-A4D3-C5EF8AC9AB07}"/>
              </a:ext>
            </a:extLst>
          </p:cNvPr>
          <p:cNvCxnSpPr/>
          <p:nvPr/>
        </p:nvCxnSpPr>
        <p:spPr>
          <a:xfrm>
            <a:off x="9062720" y="3954619"/>
            <a:ext cx="0" cy="6151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EE1AD3-2230-4748-B62C-CC311E09D671}"/>
              </a:ext>
            </a:extLst>
          </p:cNvPr>
          <p:cNvCxnSpPr>
            <a:cxnSpLocks/>
          </p:cNvCxnSpPr>
          <p:nvPr/>
        </p:nvCxnSpPr>
        <p:spPr>
          <a:xfrm>
            <a:off x="11003282" y="3814643"/>
            <a:ext cx="55873" cy="12473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9284ACE4-7956-40EB-93D9-D9153122E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48" y="892419"/>
            <a:ext cx="2978303" cy="310262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C99BA4-64CF-4A33-A314-34ADD3BD3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89" y="888627"/>
            <a:ext cx="3075222" cy="292601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2D13558-B298-4915-8A24-BE35283F8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111" y="71330"/>
            <a:ext cx="616141" cy="6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1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"/>
    </mc:Choice>
    <mc:Fallback xmlns="">
      <p:transition spd="slow" advTm="106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C9836C-A998-4000-BCC3-C10FA5184178}"/>
              </a:ext>
            </a:extLst>
          </p:cNvPr>
          <p:cNvSpPr/>
          <p:nvPr/>
        </p:nvSpPr>
        <p:spPr>
          <a:xfrm>
            <a:off x="2895373" y="2350254"/>
            <a:ext cx="595547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</a:t>
            </a:r>
            <a:endParaRPr lang="en-IN" sz="8000" dirty="0">
              <a:solidFill>
                <a:schemeClr val="accent5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87E25-BE54-481B-B541-E2867E42E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0" y="5207000"/>
            <a:ext cx="1651000" cy="165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3F9F82-E0E7-44E2-BE52-DADB50428BC9}"/>
              </a:ext>
            </a:extLst>
          </p:cNvPr>
          <p:cNvSpPr txBox="1"/>
          <p:nvPr/>
        </p:nvSpPr>
        <p:spPr>
          <a:xfrm>
            <a:off x="7686040" y="6468348"/>
            <a:ext cx="28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By </a:t>
            </a:r>
            <a:r>
              <a:rPr lang="en-IN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Iffat</a:t>
            </a:r>
            <a:r>
              <a:rPr lang="en-IN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Shaikh</a:t>
            </a:r>
          </a:p>
        </p:txBody>
      </p:sp>
    </p:spTree>
    <p:extLst>
      <p:ext uri="{BB962C8B-B14F-4D97-AF65-F5344CB8AC3E}">
        <p14:creationId xmlns:p14="http://schemas.microsoft.com/office/powerpoint/2010/main" val="38674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8"/>
    </mc:Choice>
    <mc:Fallback xmlns="">
      <p:transition spd="slow" advTm="549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F9BA96-19F9-4343-9CB3-E030F9EDFDDF}"/>
              </a:ext>
            </a:extLst>
          </p:cNvPr>
          <p:cNvSpPr/>
          <p:nvPr/>
        </p:nvSpPr>
        <p:spPr>
          <a:xfrm>
            <a:off x="0" y="20320"/>
            <a:ext cx="1227328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with</a:t>
            </a:r>
            <a:r>
              <a:rPr lang="en-IN" dirty="0"/>
              <a:t> </a:t>
            </a:r>
            <a:r>
              <a:rPr lang="en-IN" dirty="0" err="1"/>
              <a:t>cte</a:t>
            </a:r>
            <a:r>
              <a:rPr lang="en-IN" dirty="0"/>
              <a:t> as</a:t>
            </a:r>
          </a:p>
          <a:p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	(select</a:t>
            </a:r>
          </a:p>
          <a:p>
            <a:r>
              <a:rPr lang="en-IN" dirty="0"/>
              <a:t>		 </a:t>
            </a:r>
            <a:r>
              <a:rPr lang="en-IN" dirty="0" err="1"/>
              <a:t>p.product_code</a:t>
            </a:r>
            <a:r>
              <a:rPr lang="en-IN" dirty="0"/>
              <a:t>, </a:t>
            </a:r>
            <a:r>
              <a:rPr lang="en-IN" dirty="0" err="1"/>
              <a:t>division,concat</a:t>
            </a:r>
            <a:r>
              <a:rPr lang="en-IN" dirty="0"/>
              <a:t>(product,' [ ', </a:t>
            </a:r>
            <a:r>
              <a:rPr lang="en-IN" dirty="0" err="1"/>
              <a:t>p.variant</a:t>
            </a:r>
            <a:r>
              <a:rPr lang="en-IN" dirty="0"/>
              <a:t>,']') as 							</a:t>
            </a:r>
            <a:r>
              <a:rPr lang="en-IN" dirty="0" err="1"/>
              <a:t>product_variant,sum</a:t>
            </a:r>
            <a:r>
              <a:rPr lang="en-IN" dirty="0"/>
              <a:t>(</a:t>
            </a:r>
            <a:r>
              <a:rPr lang="en-IN" dirty="0" err="1"/>
              <a:t>s.sold_quantity</a:t>
            </a:r>
            <a:r>
              <a:rPr lang="en-IN" dirty="0"/>
              <a:t>) as 									</a:t>
            </a:r>
            <a:r>
              <a:rPr lang="en-IN" dirty="0" err="1"/>
              <a:t>total_sold_quantity,s.fiscal_year,row_number</a:t>
            </a:r>
            <a:r>
              <a:rPr lang="en-IN" dirty="0"/>
              <a:t>() over(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partition by </a:t>
            </a:r>
            <a:r>
              <a:rPr lang="en-IN" dirty="0"/>
              <a:t>division 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order by </a:t>
            </a:r>
            <a:r>
              <a:rPr lang="en-IN" dirty="0"/>
              <a:t>				sum(</a:t>
            </a:r>
            <a:r>
              <a:rPr lang="en-IN" dirty="0" err="1"/>
              <a:t>sold_quantity</a:t>
            </a:r>
            <a:r>
              <a:rPr lang="en-IN" dirty="0"/>
              <a:t>) </a:t>
            </a:r>
            <a:r>
              <a:rPr lang="en-IN" dirty="0" err="1"/>
              <a:t>desc</a:t>
            </a:r>
            <a:r>
              <a:rPr lang="en-IN" dirty="0"/>
              <a:t>) as </a:t>
            </a:r>
            <a:r>
              <a:rPr lang="en-IN" dirty="0" err="1"/>
              <a:t>rank_order</a:t>
            </a:r>
            <a:endParaRPr lang="en-IN" dirty="0"/>
          </a:p>
          <a:p>
            <a:r>
              <a:rPr lang="en-IN" dirty="0"/>
              <a:t>	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from</a:t>
            </a:r>
            <a:r>
              <a:rPr lang="en-IN" dirty="0"/>
              <a:t> </a:t>
            </a:r>
          </a:p>
          <a:p>
            <a:r>
              <a:rPr lang="en-IN" dirty="0"/>
              <a:t>		</a:t>
            </a:r>
            <a:r>
              <a:rPr lang="en-IN" dirty="0" err="1"/>
              <a:t>dim_product</a:t>
            </a:r>
            <a:r>
              <a:rPr lang="en-IN" dirty="0"/>
              <a:t> p</a:t>
            </a:r>
          </a:p>
          <a:p>
            <a:r>
              <a:rPr lang="en-IN" dirty="0"/>
              <a:t>	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join</a:t>
            </a:r>
            <a:r>
              <a:rPr lang="en-IN" dirty="0"/>
              <a:t> 	</a:t>
            </a:r>
          </a:p>
          <a:p>
            <a:r>
              <a:rPr lang="en-IN" dirty="0"/>
              <a:t>		</a:t>
            </a:r>
            <a:r>
              <a:rPr lang="en-IN" dirty="0" err="1"/>
              <a:t>fact_sales_monthly</a:t>
            </a:r>
            <a:r>
              <a:rPr lang="en-IN" dirty="0"/>
              <a:t> s</a:t>
            </a:r>
          </a:p>
          <a:p>
            <a:r>
              <a:rPr lang="en-IN" dirty="0"/>
              <a:t>		using(</a:t>
            </a:r>
            <a:r>
              <a:rPr lang="en-IN" dirty="0" err="1"/>
              <a:t>product_code</a:t>
            </a:r>
            <a:r>
              <a:rPr lang="en-IN" dirty="0"/>
              <a:t>)</a:t>
            </a:r>
          </a:p>
          <a:p>
            <a:r>
              <a:rPr lang="en-IN" dirty="0"/>
              <a:t>	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where</a:t>
            </a:r>
            <a:r>
              <a:rPr lang="en-IN" dirty="0"/>
              <a:t> 	</a:t>
            </a:r>
          </a:p>
          <a:p>
            <a:r>
              <a:rPr lang="en-IN" dirty="0"/>
              <a:t>		</a:t>
            </a:r>
            <a:r>
              <a:rPr lang="en-IN" dirty="0" err="1"/>
              <a:t>fiscal_year</a:t>
            </a:r>
            <a:r>
              <a:rPr lang="en-IN" dirty="0"/>
              <a:t> = 2021</a:t>
            </a:r>
          </a:p>
          <a:p>
            <a:r>
              <a:rPr lang="en-IN" dirty="0"/>
              <a:t>	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group</a:t>
            </a:r>
            <a:r>
              <a:rPr lang="en-IN" dirty="0"/>
              <a:t> by </a:t>
            </a:r>
          </a:p>
          <a:p>
            <a:r>
              <a:rPr lang="en-IN" dirty="0"/>
              <a:t>		</a:t>
            </a:r>
            <a:r>
              <a:rPr lang="en-IN" dirty="0" err="1"/>
              <a:t>p.product_code</a:t>
            </a:r>
            <a:r>
              <a:rPr lang="en-IN" dirty="0"/>
              <a:t>, </a:t>
            </a:r>
            <a:r>
              <a:rPr lang="en-IN" dirty="0" err="1"/>
              <a:t>division,product_variant,fiscal_year</a:t>
            </a:r>
            <a:r>
              <a:rPr lang="en-IN" dirty="0"/>
              <a:t>)</a:t>
            </a:r>
          </a:p>
          <a:p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Select</a:t>
            </a:r>
          </a:p>
          <a:p>
            <a:r>
              <a:rPr lang="en-IN" dirty="0"/>
              <a:t>	 </a:t>
            </a:r>
            <a:r>
              <a:rPr lang="en-IN" dirty="0" err="1"/>
              <a:t>cte.division</a:t>
            </a:r>
            <a:r>
              <a:rPr lang="en-IN" dirty="0"/>
              <a:t>, </a:t>
            </a:r>
          </a:p>
          <a:p>
            <a:r>
              <a:rPr lang="en-IN" dirty="0"/>
              <a:t>	</a:t>
            </a:r>
            <a:r>
              <a:rPr lang="en-IN" dirty="0" err="1"/>
              <a:t>cte.product_code</a:t>
            </a:r>
            <a:r>
              <a:rPr lang="en-IN" dirty="0"/>
              <a:t>,  </a:t>
            </a:r>
          </a:p>
          <a:p>
            <a:r>
              <a:rPr lang="en-IN" dirty="0"/>
              <a:t>	 </a:t>
            </a:r>
            <a:r>
              <a:rPr lang="en-IN" dirty="0" err="1"/>
              <a:t>cte</a:t>
            </a:r>
            <a:r>
              <a:rPr lang="en-IN" dirty="0"/>
              <a:t>. </a:t>
            </a:r>
            <a:r>
              <a:rPr lang="en-IN" dirty="0" err="1"/>
              <a:t>product_variant</a:t>
            </a:r>
            <a:r>
              <a:rPr lang="en-IN" dirty="0"/>
              <a:t>,    </a:t>
            </a:r>
          </a:p>
          <a:p>
            <a:r>
              <a:rPr lang="en-IN" dirty="0"/>
              <a:t>	</a:t>
            </a:r>
            <a:r>
              <a:rPr lang="en-IN" dirty="0" err="1"/>
              <a:t>cte.total_sold_quantity</a:t>
            </a:r>
            <a:r>
              <a:rPr lang="en-IN" dirty="0"/>
              <a:t>,</a:t>
            </a:r>
          </a:p>
          <a:p>
            <a:r>
              <a:rPr lang="en-IN" dirty="0"/>
              <a:t>	</a:t>
            </a:r>
            <a:r>
              <a:rPr lang="en-IN" dirty="0" err="1"/>
              <a:t>cte.rank_order</a:t>
            </a:r>
            <a:endParaRPr lang="en-IN" dirty="0"/>
          </a:p>
          <a:p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from</a:t>
            </a:r>
            <a:r>
              <a:rPr lang="en-IN" dirty="0"/>
              <a:t> </a:t>
            </a:r>
            <a:r>
              <a:rPr lang="en-IN" dirty="0" err="1"/>
              <a:t>cte</a:t>
            </a:r>
            <a:r>
              <a:rPr lang="en-IN" dirty="0"/>
              <a:t> </a:t>
            </a:r>
          </a:p>
          <a:p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where</a:t>
            </a:r>
            <a:r>
              <a:rPr lang="en-IN" dirty="0"/>
              <a:t> </a:t>
            </a:r>
            <a:r>
              <a:rPr lang="en-IN" dirty="0" err="1"/>
              <a:t>rank_order</a:t>
            </a:r>
            <a:r>
              <a:rPr lang="en-IN" dirty="0"/>
              <a:t> &lt;= 3 and division = "PC“</a:t>
            </a:r>
          </a:p>
          <a:p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order</a:t>
            </a:r>
            <a:r>
              <a:rPr lang="en-IN" dirty="0"/>
              <a:t> </a:t>
            </a:r>
            <a:r>
              <a:rPr lang="en-IN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by</a:t>
            </a:r>
            <a:r>
              <a:rPr lang="en-IN" dirty="0"/>
              <a:t> </a:t>
            </a:r>
            <a:r>
              <a:rPr lang="en-IN" dirty="0" err="1"/>
              <a:t>total_sold_quantity</a:t>
            </a:r>
            <a:r>
              <a:rPr lang="en-IN" dirty="0"/>
              <a:t> </a:t>
            </a:r>
            <a:r>
              <a:rPr lang="en-IN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desc</a:t>
            </a:r>
            <a:r>
              <a:rPr lang="en-I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6803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C75C2A8-DF8B-46A9-936B-690340B696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2280" y="828288"/>
            <a:ext cx="11267439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25000"/>
                    <a:lumOff val="75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Objectives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Company Overview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AtliQ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Hardware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a leading computer hardware manufacturer in India, has a significant presence in international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Current Challenge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Management has identified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lack of sufficient insights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for making prompt, wise, and data-informed decisions.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Expansion Plan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To address this, the company plans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expand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its data analytics team by hiring junior data analysts.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Assessment Strategy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Tony Sharma, the Data Analytics Director, will conduct an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SQL challenge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to evaluate candidates' technical and soft skills.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Goal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The company aims to gain insights from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10 ad hoc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data requests.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A7D25-BA46-4CC4-8ED4-8013D0933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80" y="218732"/>
            <a:ext cx="892945" cy="8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0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0"/>
    </mc:Choice>
    <mc:Fallback xmlns="">
      <p:transition spd="slow" advTm="28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B1822B-5B44-4C57-8C33-C8115863D265}"/>
              </a:ext>
            </a:extLst>
          </p:cNvPr>
          <p:cNvSpPr txBox="1"/>
          <p:nvPr/>
        </p:nvSpPr>
        <p:spPr>
          <a:xfrm>
            <a:off x="3535680" y="71120"/>
            <a:ext cx="461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Company Detail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DE1D4-7B2A-4AA3-82E6-E18E20BA0F01}"/>
              </a:ext>
            </a:extLst>
          </p:cNvPr>
          <p:cNvSpPr txBox="1"/>
          <p:nvPr/>
        </p:nvSpPr>
        <p:spPr>
          <a:xfrm>
            <a:off x="369832" y="421192"/>
            <a:ext cx="2670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Fiscal Year</a:t>
            </a:r>
          </a:p>
          <a:p>
            <a:r>
              <a:rPr lang="en-IN" sz="1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September 2019 – August 2020</a:t>
            </a:r>
          </a:p>
          <a:p>
            <a:r>
              <a:rPr lang="en-IN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         </a:t>
            </a:r>
            <a:r>
              <a:rPr lang="en-IN" sz="1200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FY 2020</a:t>
            </a:r>
          </a:p>
          <a:p>
            <a:r>
              <a:rPr lang="en-IN" sz="1200" dirty="0"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September 2020 – August 2021</a:t>
            </a:r>
          </a:p>
          <a:p>
            <a:r>
              <a:rPr lang="en-IN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       </a:t>
            </a:r>
            <a:r>
              <a:rPr lang="en-IN" sz="1200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FY 2021</a:t>
            </a:r>
          </a:p>
          <a:p>
            <a:endParaRPr lang="en-IN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7CBB8455-3422-4D23-A726-C151FBEB48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592318"/>
              </p:ext>
            </p:extLst>
          </p:nvPr>
        </p:nvGraphicFramePr>
        <p:xfrm>
          <a:off x="333331" y="1225282"/>
          <a:ext cx="2743754" cy="5063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A08DAF83-2591-474C-A071-2D13930A6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9495449"/>
              </p:ext>
            </p:extLst>
          </p:nvPr>
        </p:nvGraphicFramePr>
        <p:xfrm>
          <a:off x="2906255" y="1720261"/>
          <a:ext cx="4055508" cy="4667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5" name="Diagram 64">
            <a:extLst>
              <a:ext uri="{FF2B5EF4-FFF2-40B4-BE49-F238E27FC236}">
                <a16:creationId xmlns:a16="http://schemas.microsoft.com/office/drawing/2014/main" id="{1EAE60B3-F798-46CC-A807-3D0A16196C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0107146"/>
              </p:ext>
            </p:extLst>
          </p:nvPr>
        </p:nvGraphicFramePr>
        <p:xfrm>
          <a:off x="7007305" y="1225282"/>
          <a:ext cx="2880840" cy="4209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C2FA5AE4-73CB-44DC-8A96-D495B3790C29}"/>
              </a:ext>
            </a:extLst>
          </p:cNvPr>
          <p:cNvSpPr txBox="1"/>
          <p:nvPr/>
        </p:nvSpPr>
        <p:spPr>
          <a:xfrm>
            <a:off x="10564834" y="4035544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category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00ADEA-2321-45B6-8523-DD01F264057A}"/>
              </a:ext>
            </a:extLst>
          </p:cNvPr>
          <p:cNvSpPr txBox="1"/>
          <p:nvPr/>
        </p:nvSpPr>
        <p:spPr>
          <a:xfrm>
            <a:off x="10264064" y="1765280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DIvision</a:t>
            </a:r>
            <a:endParaRPr lang="en-I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47C60D-035E-4499-9470-3029522B3EF7}"/>
              </a:ext>
            </a:extLst>
          </p:cNvPr>
          <p:cNvSpPr txBox="1"/>
          <p:nvPr/>
        </p:nvSpPr>
        <p:spPr>
          <a:xfrm>
            <a:off x="10678543" y="2715746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Segment</a:t>
            </a: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B04A9AFF-F092-47F8-B26F-67211E9AED08}"/>
              </a:ext>
            </a:extLst>
          </p:cNvPr>
          <p:cNvSpPr/>
          <p:nvPr/>
        </p:nvSpPr>
        <p:spPr>
          <a:xfrm>
            <a:off x="10079722" y="3608070"/>
            <a:ext cx="184342" cy="1224280"/>
          </a:xfrm>
          <a:prstGeom prst="rightBrace">
            <a:avLst>
              <a:gd name="adj1" fmla="val 8333"/>
              <a:gd name="adj2" fmla="val 5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B9D1AB27-BA56-446D-B97A-D3D9A56F5CA4}"/>
              </a:ext>
            </a:extLst>
          </p:cNvPr>
          <p:cNvSpPr/>
          <p:nvPr/>
        </p:nvSpPr>
        <p:spPr>
          <a:xfrm>
            <a:off x="6496802" y="3528060"/>
            <a:ext cx="429426" cy="2608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5A139084-1D68-4401-ABD7-454E5D5B90F1}"/>
              </a:ext>
            </a:extLst>
          </p:cNvPr>
          <p:cNvSpPr/>
          <p:nvPr/>
        </p:nvSpPr>
        <p:spPr>
          <a:xfrm>
            <a:off x="3158162" y="3613666"/>
            <a:ext cx="429426" cy="186944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Arrow: Notched Right 72">
            <a:extLst>
              <a:ext uri="{FF2B5EF4-FFF2-40B4-BE49-F238E27FC236}">
                <a16:creationId xmlns:a16="http://schemas.microsoft.com/office/drawing/2014/main" id="{A628810D-CCD3-490B-91FA-F175B647FF73}"/>
              </a:ext>
            </a:extLst>
          </p:cNvPr>
          <p:cNvSpPr/>
          <p:nvPr/>
        </p:nvSpPr>
        <p:spPr>
          <a:xfrm rot="10800000">
            <a:off x="9886758" y="2808080"/>
            <a:ext cx="623170" cy="18466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Arrow: Notched Right 73">
            <a:extLst>
              <a:ext uri="{FF2B5EF4-FFF2-40B4-BE49-F238E27FC236}">
                <a16:creationId xmlns:a16="http://schemas.microsoft.com/office/drawing/2014/main" id="{5827084E-DA23-4E91-83E4-90986D18F6FB}"/>
              </a:ext>
            </a:extLst>
          </p:cNvPr>
          <p:cNvSpPr/>
          <p:nvPr/>
        </p:nvSpPr>
        <p:spPr>
          <a:xfrm rot="10800000">
            <a:off x="9383624" y="1913215"/>
            <a:ext cx="623170" cy="18466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1E00537-F69B-420C-A728-064B78EC9F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80" y="121597"/>
            <a:ext cx="759548" cy="74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0"/>
    </mc:Choice>
    <mc:Fallback xmlns="">
      <p:transition spd="slow" advTm="284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D3DF71-71AC-476B-A967-A9DF06E6CCCC}"/>
              </a:ext>
            </a:extLst>
          </p:cNvPr>
          <p:cNvSpPr txBox="1"/>
          <p:nvPr/>
        </p:nvSpPr>
        <p:spPr>
          <a:xfrm>
            <a:off x="3535680" y="71120"/>
            <a:ext cx="461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Company`s Market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EAF0F-7447-43B7-9EAF-6AE894428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0" y="670467"/>
            <a:ext cx="2576106" cy="5425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6F927-F3EB-4ECF-B39D-C41DF64C6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0" y="931594"/>
            <a:ext cx="3344943" cy="5855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4DD5E-55BF-449B-862B-3EAA6B81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93" y="931594"/>
            <a:ext cx="2476627" cy="5049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35C668-C919-4B53-97E7-EF74EC5BA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30" y="1287919"/>
            <a:ext cx="2533780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3"/>
    </mc:Choice>
    <mc:Fallback xmlns="">
      <p:transition spd="slow" advTm="262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57C80D-E8D7-490F-B733-435DFBFD41DD}"/>
              </a:ext>
            </a:extLst>
          </p:cNvPr>
          <p:cNvSpPr/>
          <p:nvPr/>
        </p:nvSpPr>
        <p:spPr>
          <a:xfrm>
            <a:off x="-73572" y="-315310"/>
            <a:ext cx="12192000" cy="13542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endParaRPr lang="en-IN" sz="1600" dirty="0">
              <a:solidFill>
                <a:schemeClr val="bg1"/>
              </a:solidFill>
              <a:latin typeface="Roboto"/>
            </a:endParaRP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Roboto"/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Roboto"/>
              </a:rPr>
              <a:t> 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  <a:latin typeface="Roboto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Roboto"/>
              </a:rPr>
              <a:t>1. Provide the list of markets in which customer 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Roboto"/>
              </a:rPr>
              <a:t>Atliq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 Exclusive</a:t>
            </a:r>
            <a:r>
              <a:rPr lang="en-US" dirty="0">
                <a:solidFill>
                  <a:schemeClr val="bg1"/>
                </a:solidFill>
                <a:latin typeface="Roboto"/>
              </a:rPr>
              <a:t>"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Roboto"/>
              </a:rPr>
              <a:t>operates its business in the APAC region.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116FA3-8B5C-40D7-8A40-4AD4AA4F2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53" y="1967082"/>
            <a:ext cx="1696460" cy="38959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8C21DB-9B7C-4C6B-A9B1-761FCB99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84" y="1851469"/>
            <a:ext cx="6778871" cy="412716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/>
              </a:gs>
              <a:gs pos="87000">
                <a:schemeClr val="bg1"/>
              </a:gs>
              <a:gs pos="100000">
                <a:schemeClr val="bg1"/>
              </a:gs>
            </a:gsLst>
            <a:lin ang="5400000" scaled="1"/>
          </a:gra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6EC76-6C33-4106-939C-66F04E503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80" y="121597"/>
            <a:ext cx="759548" cy="743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9D876-6D6D-4B72-9A7B-3819260DC2E4}"/>
              </a:ext>
            </a:extLst>
          </p:cNvPr>
          <p:cNvSpPr txBox="1"/>
          <p:nvPr/>
        </p:nvSpPr>
        <p:spPr>
          <a:xfrm>
            <a:off x="3535680" y="71120"/>
            <a:ext cx="461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</a:t>
            </a:r>
            <a:r>
              <a:rPr lang="en-IN" sz="2800" u="sng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D-Hoc requests</a:t>
            </a:r>
            <a:endParaRPr lang="en-IN" sz="3600" u="sng" dirty="0">
              <a:solidFill>
                <a:schemeClr val="accent5">
                  <a:lumMod val="25000"/>
                  <a:lumOff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Graphic 2" descr="Arrow Slight curve">
            <a:extLst>
              <a:ext uri="{FF2B5EF4-FFF2-40B4-BE49-F238E27FC236}">
                <a16:creationId xmlns:a16="http://schemas.microsoft.com/office/drawing/2014/main" id="{07E3E10B-1788-4D4E-935B-78CEE6712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9713" y="3622040"/>
            <a:ext cx="1869440" cy="7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3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3"/>
    </mc:Choice>
    <mc:Fallback xmlns="">
      <p:transition spd="slow" advTm="25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0211FF-673A-42B0-9BEC-2933EDD3E716}"/>
              </a:ext>
            </a:extLst>
          </p:cNvPr>
          <p:cNvSpPr/>
          <p:nvPr/>
        </p:nvSpPr>
        <p:spPr>
          <a:xfrm>
            <a:off x="591207" y="5274725"/>
            <a:ext cx="8875986" cy="981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57C80D-E8D7-490F-B733-435DFBFD41DD}"/>
              </a:ext>
            </a:extLst>
          </p:cNvPr>
          <p:cNvSpPr/>
          <p:nvPr/>
        </p:nvSpPr>
        <p:spPr>
          <a:xfrm>
            <a:off x="-73924" y="-135750"/>
            <a:ext cx="117926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IN" dirty="0"/>
          </a:p>
          <a:p>
            <a:pPr lvl="1"/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is the percentage of unique product increase in </a:t>
            </a:r>
            <a:r>
              <a:rPr lang="en-US" dirty="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2021 vs. 2020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? The final output contains these fields,   </a:t>
            </a:r>
            <a:r>
              <a:rPr lang="en-US" b="1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unique_products_2020 </a:t>
            </a:r>
          </a:p>
          <a:p>
            <a:pPr lvl="1"/>
            <a:r>
              <a:rPr lang="en-US" b="1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unique_products_2021 </a:t>
            </a:r>
          </a:p>
          <a:p>
            <a:pPr lvl="1"/>
            <a:r>
              <a:rPr lang="en-US" b="1" dirty="0" err="1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percentage_chg</a:t>
            </a:r>
            <a:r>
              <a:rPr lang="en-US" b="1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endParaRPr lang="en-IN" b="1" dirty="0">
              <a:solidFill>
                <a:schemeClr val="accent5">
                  <a:lumMod val="25000"/>
                  <a:lumOff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E898A-7FC2-4B5C-9AAF-B1549A299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6" y="2608634"/>
            <a:ext cx="4445228" cy="820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F8597A-AC3D-4A19-88E5-632B9B7C5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6" y="1439016"/>
            <a:ext cx="4172606" cy="3647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D9E7A-3406-4925-AAEC-0E83D8395C54}"/>
              </a:ext>
            </a:extLst>
          </p:cNvPr>
          <p:cNvSpPr txBox="1"/>
          <p:nvPr/>
        </p:nvSpPr>
        <p:spPr>
          <a:xfrm>
            <a:off x="719608" y="5385608"/>
            <a:ext cx="1020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Insights</a:t>
            </a:r>
          </a:p>
          <a:p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 increased by </a:t>
            </a:r>
            <a:r>
              <a:rPr lang="en-US" b="1" dirty="0">
                <a:solidFill>
                  <a:schemeClr val="accent5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36.33% </a:t>
            </a:r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the year 2021 as compared to 2020.</a:t>
            </a:r>
            <a:endParaRPr lang="en-IN" dirty="0">
              <a:solidFill>
                <a:schemeClr val="accent5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64A797-BAB9-46FF-96B4-58D36E444204}"/>
              </a:ext>
            </a:extLst>
          </p:cNvPr>
          <p:cNvSpPr/>
          <p:nvPr/>
        </p:nvSpPr>
        <p:spPr>
          <a:xfrm>
            <a:off x="8534401" y="1725131"/>
            <a:ext cx="194442" cy="667990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6C30D18-192A-4B6D-A35C-109A20FACC08}"/>
              </a:ext>
            </a:extLst>
          </p:cNvPr>
          <p:cNvSpPr/>
          <p:nvPr/>
        </p:nvSpPr>
        <p:spPr>
          <a:xfrm>
            <a:off x="8397766" y="1347660"/>
            <a:ext cx="430925" cy="37747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385C3-C78C-4E1A-A55F-0EB70CD87DED}"/>
              </a:ext>
            </a:extLst>
          </p:cNvPr>
          <p:cNvSpPr txBox="1"/>
          <p:nvPr/>
        </p:nvSpPr>
        <p:spPr>
          <a:xfrm>
            <a:off x="7688319" y="940226"/>
            <a:ext cx="194966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36.33% increase</a:t>
            </a:r>
            <a:endParaRPr lang="en-IN" dirty="0"/>
          </a:p>
        </p:txBody>
      </p:sp>
      <p:sp>
        <p:nvSpPr>
          <p:cNvPr id="17" name="Arrow: Notched Right 16">
            <a:extLst>
              <a:ext uri="{FF2B5EF4-FFF2-40B4-BE49-F238E27FC236}">
                <a16:creationId xmlns:a16="http://schemas.microsoft.com/office/drawing/2014/main" id="{3FA6D77C-1081-40DC-A739-47B86374B1BB}"/>
              </a:ext>
            </a:extLst>
          </p:cNvPr>
          <p:cNvSpPr/>
          <p:nvPr/>
        </p:nvSpPr>
        <p:spPr>
          <a:xfrm>
            <a:off x="5029200" y="3078479"/>
            <a:ext cx="1442720" cy="199771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096339-0E79-4B09-82DE-164D9ECB3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522" y="193118"/>
            <a:ext cx="763463" cy="7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5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"/>
    </mc:Choice>
    <mc:Fallback xmlns="">
      <p:transition spd="slow" advTm="187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9741E2-0F98-41BF-B0BE-6478225AA9EB}"/>
              </a:ext>
            </a:extLst>
          </p:cNvPr>
          <p:cNvSpPr/>
          <p:nvPr/>
        </p:nvSpPr>
        <p:spPr>
          <a:xfrm>
            <a:off x="0" y="-389948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sz="1600" dirty="0">
              <a:latin typeface="Arial" panose="020B0604020202020204" pitchFamily="34" charset="0"/>
            </a:endParaRPr>
          </a:p>
          <a:p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Provide a report with all the unique product counts for each segment and sort them in descending order of product counts. </a:t>
            </a:r>
          </a:p>
          <a:p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The final output contains 2 fields, </a:t>
            </a:r>
          </a:p>
          <a:p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                                          </a:t>
            </a:r>
            <a:r>
              <a:rPr lang="en-IN" sz="1600" dirty="0">
                <a:latin typeface="Segoe UI Emoji" panose="020B05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en-IN" sz="1600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segment </a:t>
            </a:r>
          </a:p>
          <a:p>
            <a:r>
              <a:rPr lang="en-US" sz="1600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                                           </a:t>
            </a:r>
            <a:r>
              <a:rPr lang="en-IN" sz="1600" dirty="0" err="1">
                <a:solidFill>
                  <a:schemeClr val="accent5">
                    <a:lumMod val="25000"/>
                    <a:lumOff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product_count</a:t>
            </a:r>
            <a:r>
              <a:rPr lang="en-US" sz="1600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Segoe UI Semibold" panose="020B0702040204020203" pitchFamily="34" charset="0"/>
              </a:rPr>
              <a:t>        </a:t>
            </a:r>
            <a:r>
              <a:rPr lang="en-US" sz="1600" dirty="0">
                <a:solidFill>
                  <a:schemeClr val="accent5">
                    <a:lumMod val="25000"/>
                    <a:lumOff val="75000"/>
                  </a:schemeClr>
                </a:solidFill>
                <a:latin typeface="Arial" panose="020B0604020202020204" pitchFamily="34" charset="0"/>
              </a:rPr>
              <a:t>                       </a:t>
            </a:r>
            <a:endParaRPr lang="en-IN" sz="1600" dirty="0">
              <a:solidFill>
                <a:schemeClr val="accent5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9423EF-7E78-48FD-847F-B5C56FA7D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3" y="1547686"/>
            <a:ext cx="2327381" cy="2486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1BEFA5-D534-4048-8FD2-1D71258AC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65" y="1871019"/>
            <a:ext cx="4919865" cy="30305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C2C71A-1E6E-4B8C-80FD-0D4062CCE2A8}"/>
              </a:ext>
            </a:extLst>
          </p:cNvPr>
          <p:cNvSpPr/>
          <p:nvPr/>
        </p:nvSpPr>
        <p:spPr>
          <a:xfrm>
            <a:off x="6673828" y="3487515"/>
            <a:ext cx="45719" cy="1148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3622C4-94E0-4D82-A530-6E53D8E3D87B}"/>
              </a:ext>
            </a:extLst>
          </p:cNvPr>
          <p:cNvSpPr txBox="1"/>
          <p:nvPr/>
        </p:nvSpPr>
        <p:spPr>
          <a:xfrm>
            <a:off x="4128526" y="3657600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18" name="Arrow: Notched Right 17">
            <a:extLst>
              <a:ext uri="{FF2B5EF4-FFF2-40B4-BE49-F238E27FC236}">
                <a16:creationId xmlns:a16="http://schemas.microsoft.com/office/drawing/2014/main" id="{2C70AD80-1EA9-4C3F-9F33-D85AAE2EE236}"/>
              </a:ext>
            </a:extLst>
          </p:cNvPr>
          <p:cNvSpPr/>
          <p:nvPr/>
        </p:nvSpPr>
        <p:spPr>
          <a:xfrm>
            <a:off x="2680618" y="2643880"/>
            <a:ext cx="1740765" cy="269595"/>
          </a:xfrm>
          <a:prstGeom prst="notchedRightArrow">
            <a:avLst/>
          </a:prstGeom>
          <a:solidFill>
            <a:srgbClr val="C00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A65C8-C222-456A-953A-F8C173D04775}"/>
              </a:ext>
            </a:extLst>
          </p:cNvPr>
          <p:cNvSpPr/>
          <p:nvPr/>
        </p:nvSpPr>
        <p:spPr>
          <a:xfrm>
            <a:off x="4664553" y="1456573"/>
            <a:ext cx="5428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Unique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product count </a:t>
            </a:r>
            <a:r>
              <a:rPr lang="en-US" dirty="0"/>
              <a:t>for each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segment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C2D7E47E-4F6C-4263-A659-802BE8213D1B}"/>
              </a:ext>
            </a:extLst>
          </p:cNvPr>
          <p:cNvSpPr/>
          <p:nvPr/>
        </p:nvSpPr>
        <p:spPr>
          <a:xfrm rot="10800000">
            <a:off x="9597662" y="2339435"/>
            <a:ext cx="360000" cy="1148080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483A89-1531-482F-81AD-8FE41EDE2B58}"/>
              </a:ext>
            </a:extLst>
          </p:cNvPr>
          <p:cNvSpPr/>
          <p:nvPr/>
        </p:nvSpPr>
        <p:spPr>
          <a:xfrm>
            <a:off x="350772" y="5353582"/>
            <a:ext cx="88759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Segments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Notebooks, accessories, 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 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peripherals 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are experiencing significant manufacturing 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growth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compared to </a:t>
            </a:r>
            <a:r>
              <a:rPr lang="en-US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desktops, storage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and </a:t>
            </a:r>
            <a:r>
              <a:rPr lang="en-US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networking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Manufacturing Share: Notebooks, accessories, and peripherals make up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83% 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the total manufactured products.</a:t>
            </a:r>
            <a:endParaRPr lang="en-IN" dirty="0">
              <a:solidFill>
                <a:schemeClr val="accent5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8D57B-C88B-46A3-A28C-B763210BD44E}"/>
              </a:ext>
            </a:extLst>
          </p:cNvPr>
          <p:cNvSpPr/>
          <p:nvPr/>
        </p:nvSpPr>
        <p:spPr>
          <a:xfrm rot="10800000" flipV="1">
            <a:off x="10133689" y="2728808"/>
            <a:ext cx="686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83%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0A2E68-B18C-4AE4-ABFA-0CF170949983}"/>
              </a:ext>
            </a:extLst>
          </p:cNvPr>
          <p:cNvSpPr/>
          <p:nvPr/>
        </p:nvSpPr>
        <p:spPr>
          <a:xfrm>
            <a:off x="226560" y="5286143"/>
            <a:ext cx="8875986" cy="1267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B1B493-A3DC-49E9-B6C0-2EABF6FC7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644" y="121920"/>
            <a:ext cx="670021" cy="6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6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0"/>
    </mc:Choice>
    <mc:Fallback xmlns="">
      <p:transition spd="slow" advTm="16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081215-42DE-4999-A582-73F23F45DE22}"/>
              </a:ext>
            </a:extLst>
          </p:cNvPr>
          <p:cNvSpPr/>
          <p:nvPr/>
        </p:nvSpPr>
        <p:spPr>
          <a:xfrm>
            <a:off x="171236" y="-335246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Which segment had the most increase in unique products in 2021 vs 2020? The final output contains these fields, segment </a:t>
            </a:r>
          </a:p>
          <a:p>
            <a:r>
              <a:rPr lang="en-US" sz="1600" b="1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          product_count_2020 </a:t>
            </a:r>
          </a:p>
          <a:p>
            <a:r>
              <a:rPr lang="en-US" sz="1600" b="1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          product_count_2021 </a:t>
            </a:r>
          </a:p>
          <a:p>
            <a:r>
              <a:rPr lang="en-US" sz="1600" b="1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          difference </a:t>
            </a:r>
            <a:endParaRPr lang="en-IN" sz="1600" b="1" dirty="0">
              <a:solidFill>
                <a:schemeClr val="accent5">
                  <a:lumMod val="25000"/>
                  <a:lumOff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7A9123-D0B8-48B8-9031-928453422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8" y="1755489"/>
            <a:ext cx="4023360" cy="2172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5D958E-3E69-400C-A59D-4F431F41C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1227111"/>
            <a:ext cx="4967059" cy="3229030"/>
          </a:xfrm>
          <a:prstGeom prst="rect">
            <a:avLst/>
          </a:prstGeom>
        </p:spPr>
      </p:pic>
      <p:sp>
        <p:nvSpPr>
          <p:cNvPr id="17" name="Arrow: Notched Right 16">
            <a:extLst>
              <a:ext uri="{FF2B5EF4-FFF2-40B4-BE49-F238E27FC236}">
                <a16:creationId xmlns:a16="http://schemas.microsoft.com/office/drawing/2014/main" id="{7D3F51C7-5807-4385-98FE-BF20C1782A96}"/>
              </a:ext>
            </a:extLst>
          </p:cNvPr>
          <p:cNvSpPr/>
          <p:nvPr/>
        </p:nvSpPr>
        <p:spPr>
          <a:xfrm>
            <a:off x="4561840" y="2577466"/>
            <a:ext cx="1442720" cy="528320"/>
          </a:xfrm>
          <a:prstGeom prst="notch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F038D4-2C73-4171-ADCF-4D77A501DE32}"/>
              </a:ext>
            </a:extLst>
          </p:cNvPr>
          <p:cNvSpPr/>
          <p:nvPr/>
        </p:nvSpPr>
        <p:spPr>
          <a:xfrm>
            <a:off x="350772" y="5353582"/>
            <a:ext cx="88759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5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Production of 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accessories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has seen the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largest 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increase.</a:t>
            </a:r>
          </a:p>
          <a:p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Production growth in 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storage and networking 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 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slower 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compared to other segments.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55D79-AA40-4C73-A4B9-4FD518EC1FD4}"/>
              </a:ext>
            </a:extLst>
          </p:cNvPr>
          <p:cNvSpPr/>
          <p:nvPr/>
        </p:nvSpPr>
        <p:spPr>
          <a:xfrm>
            <a:off x="226560" y="5286143"/>
            <a:ext cx="8875986" cy="1267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D9BDA-59B4-48E1-8F4C-94D17F39A63D}"/>
              </a:ext>
            </a:extLst>
          </p:cNvPr>
          <p:cNvSpPr txBox="1"/>
          <p:nvPr/>
        </p:nvSpPr>
        <p:spPr>
          <a:xfrm>
            <a:off x="6380480" y="498991"/>
            <a:ext cx="46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product difference per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segment</a:t>
            </a:r>
            <a:r>
              <a:rPr lang="en-US" dirty="0"/>
              <a:t> from </a:t>
            </a:r>
            <a:r>
              <a:rPr lang="en-US" b="1" dirty="0"/>
              <a:t>2020</a:t>
            </a:r>
            <a:r>
              <a:rPr lang="en-US" dirty="0"/>
              <a:t> to </a:t>
            </a:r>
            <a:r>
              <a:rPr lang="en-US" b="1" dirty="0"/>
              <a:t>2021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BF2F7-D80A-4EF6-874D-B1E698EBC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284" y="123828"/>
            <a:ext cx="66048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"/>
    </mc:Choice>
    <mc:Fallback xmlns="">
      <p:transition spd="slow" advTm="12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A420732-72D8-4DE3-94E5-7204EAF19C55}"/>
              </a:ext>
            </a:extLst>
          </p:cNvPr>
          <p:cNvSpPr/>
          <p:nvPr/>
        </p:nvSpPr>
        <p:spPr>
          <a:xfrm>
            <a:off x="8486202" y="911715"/>
            <a:ext cx="2273675" cy="128335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8B0940-D3C6-4FD7-ABFD-0C25FB5FBBF6}"/>
              </a:ext>
            </a:extLst>
          </p:cNvPr>
          <p:cNvSpPr/>
          <p:nvPr/>
        </p:nvSpPr>
        <p:spPr>
          <a:xfrm>
            <a:off x="3795766" y="3453549"/>
            <a:ext cx="1955013" cy="127511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72CE7-A746-4170-882C-94D10E2B9DA2}"/>
              </a:ext>
            </a:extLst>
          </p:cNvPr>
          <p:cNvSpPr/>
          <p:nvPr/>
        </p:nvSpPr>
        <p:spPr>
          <a:xfrm>
            <a:off x="0" y="-371906"/>
            <a:ext cx="118872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sz="1600" dirty="0">
              <a:latin typeface="Arial" panose="020B0604020202020204" pitchFamily="34" charset="0"/>
            </a:endParaRPr>
          </a:p>
          <a:p>
            <a:r>
              <a:rPr lang="en-US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Get the products that have the highest and lowest manufacturing costs. The final output should contain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these fields,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                        </a:t>
            </a:r>
            <a:r>
              <a:rPr lang="en-US" dirty="0" err="1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product_code</a:t>
            </a:r>
            <a:endParaRPr lang="en-US" dirty="0">
              <a:solidFill>
                <a:schemeClr val="accent5">
                  <a:lumMod val="25000"/>
                  <a:lumOff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                        product </a:t>
            </a:r>
          </a:p>
          <a:p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                           </a:t>
            </a:r>
            <a:r>
              <a:rPr lang="en-US" dirty="0" err="1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manufacturing_cost</a:t>
            </a:r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endParaRPr lang="en-IN" dirty="0">
              <a:solidFill>
                <a:schemeClr val="accent5">
                  <a:lumMod val="25000"/>
                  <a:lumOff val="75000"/>
                </a:schemeClr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D7917-A99C-489D-B8F6-C36F9D642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4" y="1966527"/>
            <a:ext cx="5073911" cy="1017588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A7861A58-5125-47FA-B229-078D9CB32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5157" y="3217426"/>
            <a:ext cx="1300480" cy="130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E3A02B-3C72-42A5-A452-925665790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333" y="1184230"/>
            <a:ext cx="829357" cy="829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64E736-12A1-43BB-ADFE-6FABF5BCF205}"/>
              </a:ext>
            </a:extLst>
          </p:cNvPr>
          <p:cNvSpPr txBox="1"/>
          <p:nvPr/>
        </p:nvSpPr>
        <p:spPr>
          <a:xfrm>
            <a:off x="3795766" y="3552499"/>
            <a:ext cx="1930400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Personal Desktop </a:t>
            </a:r>
            <a:r>
              <a:rPr lang="en-US" sz="1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has the highest manufacturing cost</a:t>
            </a:r>
          </a:p>
          <a:p>
            <a:r>
              <a:rPr lang="en-US" sz="1600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240.54</a:t>
            </a:r>
            <a:endParaRPr lang="en-IN" sz="1600" b="1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4" name="Graphic 13" descr="Arrow Slight curve">
            <a:extLst>
              <a:ext uri="{FF2B5EF4-FFF2-40B4-BE49-F238E27FC236}">
                <a16:creationId xmlns:a16="http://schemas.microsoft.com/office/drawing/2014/main" id="{D59BF287-CE32-4539-9576-022CF3128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00370">
            <a:off x="5740996" y="1923814"/>
            <a:ext cx="1828801" cy="691492"/>
          </a:xfrm>
          <a:prstGeom prst="rect">
            <a:avLst/>
          </a:prstGeom>
        </p:spPr>
      </p:pic>
      <p:pic>
        <p:nvPicPr>
          <p:cNvPr id="16" name="Graphic 15" descr="Arrow Rotate right">
            <a:extLst>
              <a:ext uri="{FF2B5EF4-FFF2-40B4-BE49-F238E27FC236}">
                <a16:creationId xmlns:a16="http://schemas.microsoft.com/office/drawing/2014/main" id="{9569C379-17AD-4543-BBA6-6F9353E8B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9115" y="2402851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1483DD-FE22-453F-878F-890E3A5ACD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57695" y="5330328"/>
            <a:ext cx="329895" cy="3298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97C202-5EEB-4AE6-B91B-8242D5F47A76}"/>
              </a:ext>
            </a:extLst>
          </p:cNvPr>
          <p:cNvSpPr/>
          <p:nvPr/>
        </p:nvSpPr>
        <p:spPr>
          <a:xfrm>
            <a:off x="8486202" y="1001593"/>
            <a:ext cx="23828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Mouse</a:t>
            </a:r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have the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lowest manufacturing</a:t>
            </a:r>
          </a:p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costs </a:t>
            </a:r>
            <a:r>
              <a:rPr lang="en-US" b="1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0.829</a:t>
            </a:r>
            <a:endParaRPr lang="en-IN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1930849-98BD-4637-9CE6-7F66B2F78C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18317" y="1575363"/>
            <a:ext cx="329895" cy="32989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D561165-C005-4929-B609-B6F54F9DCA6F}"/>
              </a:ext>
            </a:extLst>
          </p:cNvPr>
          <p:cNvSpPr/>
          <p:nvPr/>
        </p:nvSpPr>
        <p:spPr>
          <a:xfrm>
            <a:off x="426720" y="5712643"/>
            <a:ext cx="8875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Mouse: The 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AQ Master Wired XI </a:t>
            </a:r>
            <a:r>
              <a:rPr lang="en-US" b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 1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is the most cost-effective to manufacture.</a:t>
            </a:r>
          </a:p>
          <a:p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Personal Desktop: The 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AQ Home </a:t>
            </a:r>
            <a:r>
              <a:rPr lang="en-US" b="1" dirty="0" err="1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Allini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Gen2 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b="1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Plus 3</a:t>
            </a:r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is the most expensive to manufacture.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45AD91-9271-4FF2-A59D-4DA23CFF1EDD}"/>
              </a:ext>
            </a:extLst>
          </p:cNvPr>
          <p:cNvSpPr/>
          <p:nvPr/>
        </p:nvSpPr>
        <p:spPr>
          <a:xfrm>
            <a:off x="335279" y="5623979"/>
            <a:ext cx="8875986" cy="9197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AE3597E-3B59-4A07-9911-2B557B448E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169" y="129469"/>
            <a:ext cx="943543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2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"/>
    </mc:Choice>
    <mc:Fallback xmlns="">
      <p:transition spd="slow" advTm="1317"/>
    </mc:Fallback>
  </mc:AlternateContent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230e9df3-be65-4c73-a93b-d1236ebd677e"/>
    <ds:schemaRef ds:uri="71af3243-3dd4-4a8d-8c0d-dd76da1f02a5"/>
    <ds:schemaRef ds:uri="http://schemas.microsoft.com/sharepoint/v3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4715</TotalTime>
  <Words>1201</Words>
  <Application>Microsoft Office PowerPoint</Application>
  <PresentationFormat>Widescreen</PresentationFormat>
  <Paragraphs>182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Roboto</vt:lpstr>
      <vt:lpstr>Segoe UI Black</vt:lpstr>
      <vt:lpstr>Segoe UI Emoji</vt:lpstr>
      <vt:lpstr>Segoe UI Historic</vt:lpstr>
      <vt:lpstr>Segoe UI Light</vt:lpstr>
      <vt:lpstr>Segoe UI Semibold</vt:lpstr>
      <vt:lpstr>Wingdings</vt:lpstr>
      <vt:lpstr>Custom</vt:lpstr>
      <vt:lpstr>BASIC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DELL</dc:creator>
  <cp:lastModifiedBy>IFFAT NAEEM ALI  SHAIKH</cp:lastModifiedBy>
  <cp:revision>61</cp:revision>
  <dcterms:created xsi:type="dcterms:W3CDTF">2024-02-14T18:56:44Z</dcterms:created>
  <dcterms:modified xsi:type="dcterms:W3CDTF">2024-08-10T19:03:28Z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